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8" r:id="rId3"/>
    <p:sldId id="288" r:id="rId4"/>
    <p:sldId id="263" r:id="rId5"/>
    <p:sldId id="262" r:id="rId6"/>
    <p:sldId id="266" r:id="rId7"/>
    <p:sldId id="259" r:id="rId8"/>
    <p:sldId id="264" r:id="rId9"/>
    <p:sldId id="291" r:id="rId10"/>
    <p:sldId id="290" r:id="rId11"/>
    <p:sldId id="269" r:id="rId12"/>
    <p:sldId id="289" r:id="rId13"/>
    <p:sldId id="265"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4259"/>
    <a:srgbClr val="B463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autoAdjust="0"/>
  </p:normalViewPr>
  <p:slideViewPr>
    <p:cSldViewPr snapToGrid="0">
      <p:cViewPr varScale="1">
        <p:scale>
          <a:sx n="82" d="100"/>
          <a:sy n="82" d="100"/>
        </p:scale>
        <p:origin x="720" y="96"/>
      </p:cViewPr>
      <p:guideLst>
        <p:guide orient="horz" pos="2160"/>
        <p:guide pos="3840"/>
      </p:guideLst>
    </p:cSldViewPr>
  </p:slideViewPr>
  <p:outlineViewPr>
    <p:cViewPr>
      <p:scale>
        <a:sx n="33" d="100"/>
        <a:sy n="33" d="100"/>
      </p:scale>
      <p:origin x="0" y="-2074"/>
    </p:cViewPr>
  </p:outlineViewPr>
  <p:notesTextViewPr>
    <p:cViewPr>
      <p:scale>
        <a:sx n="1" d="1"/>
        <a:sy n="1" d="1"/>
      </p:scale>
      <p:origin x="0" y="0"/>
    </p:cViewPr>
  </p:notesTextViewPr>
  <p:sorterViewPr>
    <p:cViewPr>
      <p:scale>
        <a:sx n="100" d="100"/>
        <a:sy n="100" d="100"/>
      </p:scale>
      <p:origin x="0" y="-629"/>
    </p:cViewPr>
  </p:sorter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A0977A-559C-4926-A820-6D8016040255}" type="datetimeFigureOut">
              <a:rPr lang="de-DE" smtClean="0"/>
              <a:t>22.09.2023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209CB4-7CB7-4C74-8096-F325DB489297}" type="slidenum">
              <a:rPr lang="de-DE" smtClean="0"/>
              <a:t>‹Nr.›</a:t>
            </a:fld>
            <a:endParaRPr lang="de-DE"/>
          </a:p>
        </p:txBody>
      </p:sp>
    </p:spTree>
    <p:extLst>
      <p:ext uri="{BB962C8B-B14F-4D97-AF65-F5344CB8AC3E}">
        <p14:creationId xmlns:p14="http://schemas.microsoft.com/office/powerpoint/2010/main" val="338338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mfsfj.de/blob/122280/cea0b6854c9a024c3b357dfb401f8e05/gesetz-zu-dem-uebereinkommen-zur-bekaempfung-von-gewalt-gegen-frauen-istanbul-konvention-data.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973138"/>
            <a:ext cx="5486400" cy="3086100"/>
          </a:xfrm>
        </p:spPr>
      </p:sp>
      <p:sp>
        <p:nvSpPr>
          <p:cNvPr id="4" name="Foliennummernplatzhalter 3"/>
          <p:cNvSpPr>
            <a:spLocks noGrp="1"/>
          </p:cNvSpPr>
          <p:nvPr>
            <p:ph type="sldNum" sz="quarter" idx="5"/>
          </p:nvPr>
        </p:nvSpPr>
        <p:spPr>
          <a:xfrm>
            <a:off x="3428999" y="7542212"/>
            <a:ext cx="2971800" cy="458787"/>
          </a:xfrm>
        </p:spPr>
        <p:txBody>
          <a:bodyPr/>
          <a:lstStyle/>
          <a:p>
            <a:r>
              <a:rPr lang="de-DE" b="1" dirty="0"/>
              <a:t>n deutschen Führungsetagen arbeiteten im Jahr 2022 rund 29 % Frauen</a:t>
            </a:r>
            <a:r>
              <a:rPr lang="de-DE" dirty="0"/>
              <a:t>. Im EU-weiten Ranking der 27 Mitgliedstaaten war das Platz 21. Im EU-weiten Durchschnitt lag der Frauenanteil 2022 bei rund 35 %. Vorreiter war Lettland, wo 45 % aller Führungspositionen von Frauen eingenommen wurden.</a:t>
            </a:r>
            <a:fld id="{C5209CB4-7CB7-4C74-8096-F325DB489297}" type="slidenum">
              <a:rPr lang="de-DE" smtClean="0"/>
              <a:t>3</a:t>
            </a:fld>
            <a:endParaRPr lang="de-DE" dirty="0"/>
          </a:p>
        </p:txBody>
      </p:sp>
      <p:sp>
        <p:nvSpPr>
          <p:cNvPr id="8" name="Textfeld 7">
            <a:extLst>
              <a:ext uri="{FF2B5EF4-FFF2-40B4-BE49-F238E27FC236}">
                <a16:creationId xmlns:a16="http://schemas.microsoft.com/office/drawing/2014/main" id="{0DE3AF35-1CEB-82C1-A4E4-881FB7E80683}"/>
              </a:ext>
            </a:extLst>
          </p:cNvPr>
          <p:cNvSpPr txBox="1"/>
          <p:nvPr/>
        </p:nvSpPr>
        <p:spPr>
          <a:xfrm>
            <a:off x="2455905" y="4201297"/>
            <a:ext cx="1946189" cy="2169825"/>
          </a:xfrm>
          <a:prstGeom prst="rect">
            <a:avLst/>
          </a:prstGeom>
          <a:noFill/>
        </p:spPr>
        <p:txBody>
          <a:bodyPr wrap="square">
            <a:spAutoFit/>
          </a:bodyPr>
          <a:lstStyle/>
          <a:p>
            <a:r>
              <a:rPr lang="de-DE" sz="900" dirty="0"/>
              <a:t>Die </a:t>
            </a:r>
            <a:r>
              <a:rPr lang="de-DE" sz="900" dirty="0">
                <a:hlinkClick r:id="rId3" tooltip="Externen Link in neuem Fenster öffnen"/>
              </a:rPr>
              <a:t>Istanbul-Konvention des Europarats</a:t>
            </a:r>
            <a:r>
              <a:rPr lang="de-DE" sz="900" dirty="0"/>
              <a:t> ist das internationale Abkommen zur Bekämpfung geschlechtsspezifischer Gewalt gegen Frauen und Mädchen. Sie definiert Gewalt gegen Frauen und Mädchen als Menschenrechtsverletzung und als Zeichen der Ungleichstellung von Frauen und Männern. Seit Februar 2018 ist die Konvention in Deutschland geltendes Recht und gibt starke Impulse für die Bekämpfung von Gewalt gegen Frauen und Mädchen auf allen staatlichen Ebenen.</a:t>
            </a:r>
          </a:p>
        </p:txBody>
      </p:sp>
      <p:sp>
        <p:nvSpPr>
          <p:cNvPr id="10" name="Textfeld 9">
            <a:extLst>
              <a:ext uri="{FF2B5EF4-FFF2-40B4-BE49-F238E27FC236}">
                <a16:creationId xmlns:a16="http://schemas.microsoft.com/office/drawing/2014/main" id="{F286E627-B58E-89DC-2C72-07F064A25B19}"/>
              </a:ext>
            </a:extLst>
          </p:cNvPr>
          <p:cNvSpPr txBox="1"/>
          <p:nvPr/>
        </p:nvSpPr>
        <p:spPr>
          <a:xfrm>
            <a:off x="355257" y="6388050"/>
            <a:ext cx="3429000" cy="923330"/>
          </a:xfrm>
          <a:prstGeom prst="rect">
            <a:avLst/>
          </a:prstGeom>
          <a:noFill/>
        </p:spPr>
        <p:txBody>
          <a:bodyPr wrap="square">
            <a:spAutoFit/>
          </a:bodyPr>
          <a:lstStyle/>
          <a:p>
            <a:r>
              <a:rPr lang="de-DE" sz="900" dirty="0">
                <a:solidFill>
                  <a:schemeClr val="bg1"/>
                </a:solidFill>
                <a:highlight>
                  <a:srgbClr val="984259"/>
                </a:highlight>
              </a:rPr>
              <a:t>( Frauen </a:t>
            </a:r>
            <a:r>
              <a:rPr lang="de-DE" sz="900" dirty="0"/>
              <a:t>807 Euro nur rund zwei Drittel von dem, was Männer durchschnittlich als Altersrente beziehen (1.227 Euro). Damit beträgt die Rentenlücke zwischen Frauen und Männern hier 34 Prozentpunkte.</a:t>
            </a:r>
            <a:r>
              <a:rPr lang="de-DE" sz="900" dirty="0">
                <a:solidFill>
                  <a:schemeClr val="bg1"/>
                </a:solidFill>
                <a:highlight>
                  <a:srgbClr val="984259"/>
                </a:highlight>
              </a:rPr>
              <a:t> </a:t>
            </a:r>
          </a:p>
          <a:p>
            <a:r>
              <a:rPr lang="de-DE" sz="900" dirty="0">
                <a:solidFill>
                  <a:schemeClr val="bg1"/>
                </a:solidFill>
                <a:highlight>
                  <a:srgbClr val="984259"/>
                </a:highlight>
              </a:rPr>
              <a:t>https://www.wsi.de/de/einkommen-14619-durchschnittlicher-rentenzahlbetrag-von-frauen-und-maennern-14916.htm</a:t>
            </a:r>
          </a:p>
        </p:txBody>
      </p:sp>
    </p:spTree>
    <p:extLst>
      <p:ext uri="{BB962C8B-B14F-4D97-AF65-F5344CB8AC3E}">
        <p14:creationId xmlns:p14="http://schemas.microsoft.com/office/powerpoint/2010/main" val="1288688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5209CB4-7CB7-4C74-8096-F325DB489297}" type="slidenum">
              <a:rPr lang="de-DE" smtClean="0"/>
              <a:t>11</a:t>
            </a:fld>
            <a:endParaRPr lang="de-DE"/>
          </a:p>
        </p:txBody>
      </p:sp>
      <p:pic>
        <p:nvPicPr>
          <p:cNvPr id="5" name="Grafik 4">
            <a:extLst>
              <a:ext uri="{FF2B5EF4-FFF2-40B4-BE49-F238E27FC236}">
                <a16:creationId xmlns:a16="http://schemas.microsoft.com/office/drawing/2014/main" id="{1C24EDD1-93CA-0933-CBA0-756E86A2329D}"/>
              </a:ext>
            </a:extLst>
          </p:cNvPr>
          <p:cNvPicPr>
            <a:picLocks noChangeAspect="1"/>
          </p:cNvPicPr>
          <p:nvPr/>
        </p:nvPicPr>
        <p:blipFill>
          <a:blip r:embed="rId3"/>
          <a:stretch>
            <a:fillRect/>
          </a:stretch>
        </p:blipFill>
        <p:spPr>
          <a:xfrm>
            <a:off x="1346545" y="5381140"/>
            <a:ext cx="3519957" cy="2384295"/>
          </a:xfrm>
          <a:prstGeom prst="rect">
            <a:avLst/>
          </a:prstGeom>
        </p:spPr>
      </p:pic>
    </p:spTree>
    <p:extLst>
      <p:ext uri="{BB962C8B-B14F-4D97-AF65-F5344CB8AC3E}">
        <p14:creationId xmlns:p14="http://schemas.microsoft.com/office/powerpoint/2010/main" val="671833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91F9D7-F0A0-0F87-A577-F0F09BB48923}"/>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0F09C7B-71B9-7CC4-8D82-9F1D733992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0488F58C-C101-60C2-4F57-5B5180670180}"/>
              </a:ext>
            </a:extLst>
          </p:cNvPr>
          <p:cNvSpPr>
            <a:spLocks noGrp="1"/>
          </p:cNvSpPr>
          <p:nvPr>
            <p:ph type="dt" sz="half" idx="10"/>
          </p:nvPr>
        </p:nvSpPr>
        <p:spPr/>
        <p:txBody>
          <a:bodyPr/>
          <a:lstStyle/>
          <a:p>
            <a:fld id="{939664F9-CA0D-4A64-A376-B5DB9FAD5C73}" type="datetime1">
              <a:rPr lang="de-DE" smtClean="0"/>
              <a:t>22.09.2023</a:t>
            </a:fld>
            <a:endParaRPr lang="de-DE"/>
          </a:p>
        </p:txBody>
      </p:sp>
      <p:sp>
        <p:nvSpPr>
          <p:cNvPr id="5" name="Fußzeilenplatzhalter 4">
            <a:extLst>
              <a:ext uri="{FF2B5EF4-FFF2-40B4-BE49-F238E27FC236}">
                <a16:creationId xmlns:a16="http://schemas.microsoft.com/office/drawing/2014/main" id="{17F5AC1E-BAE0-F287-FC14-6C2EC9970E18}"/>
              </a:ext>
            </a:extLst>
          </p:cNvPr>
          <p:cNvSpPr>
            <a:spLocks noGrp="1"/>
          </p:cNvSpPr>
          <p:nvPr>
            <p:ph type="ftr" sz="quarter" idx="11"/>
          </p:nvPr>
        </p:nvSpPr>
        <p:spPr/>
        <p:txBody>
          <a:bodyPr/>
          <a:lstStyle/>
          <a:p>
            <a:r>
              <a:rPr lang="de-DE"/>
              <a:t>Unabhängigen Frauen Fürth (www.uff-fuerth.de)</a:t>
            </a:r>
          </a:p>
        </p:txBody>
      </p:sp>
      <p:sp>
        <p:nvSpPr>
          <p:cNvPr id="6" name="Foliennummernplatzhalter 5">
            <a:extLst>
              <a:ext uri="{FF2B5EF4-FFF2-40B4-BE49-F238E27FC236}">
                <a16:creationId xmlns:a16="http://schemas.microsoft.com/office/drawing/2014/main" id="{B26581F2-1614-6FB1-42C7-40D39F22E8C5}"/>
              </a:ext>
            </a:extLst>
          </p:cNvPr>
          <p:cNvSpPr>
            <a:spLocks noGrp="1"/>
          </p:cNvSpPr>
          <p:nvPr>
            <p:ph type="sldNum" sz="quarter" idx="12"/>
          </p:nvPr>
        </p:nvSpPr>
        <p:spPr/>
        <p:txBody>
          <a:bodyPr/>
          <a:lstStyle/>
          <a:p>
            <a:fld id="{A86E3BC8-BE5C-4EBF-B6AA-8EB25E8275F8}" type="slidenum">
              <a:rPr lang="de-DE" smtClean="0"/>
              <a:t>‹Nr.›</a:t>
            </a:fld>
            <a:endParaRPr lang="de-DE"/>
          </a:p>
        </p:txBody>
      </p:sp>
    </p:spTree>
    <p:extLst>
      <p:ext uri="{BB962C8B-B14F-4D97-AF65-F5344CB8AC3E}">
        <p14:creationId xmlns:p14="http://schemas.microsoft.com/office/powerpoint/2010/main" val="212536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6D9E18-A6AD-B0E2-E2F0-0363B4C28EAE}"/>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5730C5A3-1925-7C4D-4A3A-7B9B54D0502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4501ED8-C66E-28B4-6ED4-8787A9F56689}"/>
              </a:ext>
            </a:extLst>
          </p:cNvPr>
          <p:cNvSpPr>
            <a:spLocks noGrp="1"/>
          </p:cNvSpPr>
          <p:nvPr>
            <p:ph type="dt" sz="half" idx="10"/>
          </p:nvPr>
        </p:nvSpPr>
        <p:spPr/>
        <p:txBody>
          <a:bodyPr/>
          <a:lstStyle/>
          <a:p>
            <a:fld id="{58E62007-D2F8-4469-90AB-D3F09AD41457}" type="datetime1">
              <a:rPr lang="de-DE" smtClean="0"/>
              <a:t>22.09.2023</a:t>
            </a:fld>
            <a:endParaRPr lang="de-DE"/>
          </a:p>
        </p:txBody>
      </p:sp>
      <p:sp>
        <p:nvSpPr>
          <p:cNvPr id="5" name="Fußzeilenplatzhalter 4">
            <a:extLst>
              <a:ext uri="{FF2B5EF4-FFF2-40B4-BE49-F238E27FC236}">
                <a16:creationId xmlns:a16="http://schemas.microsoft.com/office/drawing/2014/main" id="{1E3FD794-7EED-6817-5FA6-A7C8CA35B83F}"/>
              </a:ext>
            </a:extLst>
          </p:cNvPr>
          <p:cNvSpPr>
            <a:spLocks noGrp="1"/>
          </p:cNvSpPr>
          <p:nvPr>
            <p:ph type="ftr" sz="quarter" idx="11"/>
          </p:nvPr>
        </p:nvSpPr>
        <p:spPr/>
        <p:txBody>
          <a:bodyPr/>
          <a:lstStyle/>
          <a:p>
            <a:r>
              <a:rPr lang="de-DE"/>
              <a:t>Unabhängigen Frauen Fürth (www.uff-fuerth.de)</a:t>
            </a:r>
          </a:p>
        </p:txBody>
      </p:sp>
      <p:sp>
        <p:nvSpPr>
          <p:cNvPr id="6" name="Foliennummernplatzhalter 5">
            <a:extLst>
              <a:ext uri="{FF2B5EF4-FFF2-40B4-BE49-F238E27FC236}">
                <a16:creationId xmlns:a16="http://schemas.microsoft.com/office/drawing/2014/main" id="{D87C68BF-3897-E6E0-04BC-48578B73FFAC}"/>
              </a:ext>
            </a:extLst>
          </p:cNvPr>
          <p:cNvSpPr>
            <a:spLocks noGrp="1"/>
          </p:cNvSpPr>
          <p:nvPr>
            <p:ph type="sldNum" sz="quarter" idx="12"/>
          </p:nvPr>
        </p:nvSpPr>
        <p:spPr/>
        <p:txBody>
          <a:bodyPr/>
          <a:lstStyle/>
          <a:p>
            <a:fld id="{A86E3BC8-BE5C-4EBF-B6AA-8EB25E8275F8}" type="slidenum">
              <a:rPr lang="de-DE" smtClean="0"/>
              <a:t>‹Nr.›</a:t>
            </a:fld>
            <a:endParaRPr lang="de-DE"/>
          </a:p>
        </p:txBody>
      </p:sp>
    </p:spTree>
    <p:extLst>
      <p:ext uri="{BB962C8B-B14F-4D97-AF65-F5344CB8AC3E}">
        <p14:creationId xmlns:p14="http://schemas.microsoft.com/office/powerpoint/2010/main" val="1447797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1468EAD-D635-EF2D-2D98-25661C5BC98C}"/>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20E12FB1-C396-DC62-2ED3-849B700BD267}"/>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450861B-0E3B-8C1D-9A49-F190D5B74AB0}"/>
              </a:ext>
            </a:extLst>
          </p:cNvPr>
          <p:cNvSpPr>
            <a:spLocks noGrp="1"/>
          </p:cNvSpPr>
          <p:nvPr>
            <p:ph type="dt" sz="half" idx="10"/>
          </p:nvPr>
        </p:nvSpPr>
        <p:spPr/>
        <p:txBody>
          <a:bodyPr/>
          <a:lstStyle/>
          <a:p>
            <a:fld id="{2B4B082C-9CBA-404D-9923-CA9E7F914412}" type="datetime1">
              <a:rPr lang="de-DE" smtClean="0"/>
              <a:t>22.09.2023</a:t>
            </a:fld>
            <a:endParaRPr lang="de-DE"/>
          </a:p>
        </p:txBody>
      </p:sp>
      <p:sp>
        <p:nvSpPr>
          <p:cNvPr id="5" name="Fußzeilenplatzhalter 4">
            <a:extLst>
              <a:ext uri="{FF2B5EF4-FFF2-40B4-BE49-F238E27FC236}">
                <a16:creationId xmlns:a16="http://schemas.microsoft.com/office/drawing/2014/main" id="{82611495-3E54-501D-FCA4-A8BD123C3D21}"/>
              </a:ext>
            </a:extLst>
          </p:cNvPr>
          <p:cNvSpPr>
            <a:spLocks noGrp="1"/>
          </p:cNvSpPr>
          <p:nvPr>
            <p:ph type="ftr" sz="quarter" idx="11"/>
          </p:nvPr>
        </p:nvSpPr>
        <p:spPr/>
        <p:txBody>
          <a:bodyPr/>
          <a:lstStyle/>
          <a:p>
            <a:r>
              <a:rPr lang="de-DE"/>
              <a:t>Unabhängigen Frauen Fürth (www.uff-fuerth.de)</a:t>
            </a:r>
          </a:p>
        </p:txBody>
      </p:sp>
      <p:sp>
        <p:nvSpPr>
          <p:cNvPr id="6" name="Foliennummernplatzhalter 5">
            <a:extLst>
              <a:ext uri="{FF2B5EF4-FFF2-40B4-BE49-F238E27FC236}">
                <a16:creationId xmlns:a16="http://schemas.microsoft.com/office/drawing/2014/main" id="{4B2969AC-C0A8-636A-98E9-A5347FCF608F}"/>
              </a:ext>
            </a:extLst>
          </p:cNvPr>
          <p:cNvSpPr>
            <a:spLocks noGrp="1"/>
          </p:cNvSpPr>
          <p:nvPr>
            <p:ph type="sldNum" sz="quarter" idx="12"/>
          </p:nvPr>
        </p:nvSpPr>
        <p:spPr/>
        <p:txBody>
          <a:bodyPr/>
          <a:lstStyle/>
          <a:p>
            <a:fld id="{A86E3BC8-BE5C-4EBF-B6AA-8EB25E8275F8}" type="slidenum">
              <a:rPr lang="de-DE" smtClean="0"/>
              <a:t>‹Nr.›</a:t>
            </a:fld>
            <a:endParaRPr lang="de-DE"/>
          </a:p>
        </p:txBody>
      </p:sp>
    </p:spTree>
    <p:extLst>
      <p:ext uri="{BB962C8B-B14F-4D97-AF65-F5344CB8AC3E}">
        <p14:creationId xmlns:p14="http://schemas.microsoft.com/office/powerpoint/2010/main" val="3380602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F0CE11-252D-C447-026C-8040F8FDDFC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0B65BB1-F726-1740-EE06-9AC5A50CB18A}"/>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38D29DD-E649-5A4A-6171-7A9752B6684B}"/>
              </a:ext>
            </a:extLst>
          </p:cNvPr>
          <p:cNvSpPr>
            <a:spLocks noGrp="1"/>
          </p:cNvSpPr>
          <p:nvPr>
            <p:ph type="dt" sz="half" idx="10"/>
          </p:nvPr>
        </p:nvSpPr>
        <p:spPr/>
        <p:txBody>
          <a:bodyPr/>
          <a:lstStyle/>
          <a:p>
            <a:fld id="{74390508-05D6-4950-AE66-90475BBE983F}" type="datetime1">
              <a:rPr lang="de-DE" smtClean="0"/>
              <a:t>22.09.2023</a:t>
            </a:fld>
            <a:endParaRPr lang="de-DE"/>
          </a:p>
        </p:txBody>
      </p:sp>
      <p:sp>
        <p:nvSpPr>
          <p:cNvPr id="5" name="Fußzeilenplatzhalter 4">
            <a:extLst>
              <a:ext uri="{FF2B5EF4-FFF2-40B4-BE49-F238E27FC236}">
                <a16:creationId xmlns:a16="http://schemas.microsoft.com/office/drawing/2014/main" id="{D96F48F3-FECB-F18D-001B-26B6C5EC41AE}"/>
              </a:ext>
            </a:extLst>
          </p:cNvPr>
          <p:cNvSpPr>
            <a:spLocks noGrp="1"/>
          </p:cNvSpPr>
          <p:nvPr>
            <p:ph type="ftr" sz="quarter" idx="11"/>
          </p:nvPr>
        </p:nvSpPr>
        <p:spPr/>
        <p:txBody>
          <a:bodyPr/>
          <a:lstStyle/>
          <a:p>
            <a:r>
              <a:rPr lang="de-DE"/>
              <a:t>Unabhängigen Frauen Fürth (www.uff-fuerth.de)</a:t>
            </a:r>
          </a:p>
        </p:txBody>
      </p:sp>
      <p:sp>
        <p:nvSpPr>
          <p:cNvPr id="6" name="Foliennummernplatzhalter 5">
            <a:extLst>
              <a:ext uri="{FF2B5EF4-FFF2-40B4-BE49-F238E27FC236}">
                <a16:creationId xmlns:a16="http://schemas.microsoft.com/office/drawing/2014/main" id="{377D80C1-BE9C-3661-2873-4A2F21A3DA4F}"/>
              </a:ext>
            </a:extLst>
          </p:cNvPr>
          <p:cNvSpPr>
            <a:spLocks noGrp="1"/>
          </p:cNvSpPr>
          <p:nvPr>
            <p:ph type="sldNum" sz="quarter" idx="12"/>
          </p:nvPr>
        </p:nvSpPr>
        <p:spPr/>
        <p:txBody>
          <a:bodyPr/>
          <a:lstStyle/>
          <a:p>
            <a:fld id="{A86E3BC8-BE5C-4EBF-B6AA-8EB25E8275F8}" type="slidenum">
              <a:rPr lang="de-DE" smtClean="0"/>
              <a:t>‹Nr.›</a:t>
            </a:fld>
            <a:endParaRPr lang="de-DE"/>
          </a:p>
        </p:txBody>
      </p:sp>
    </p:spTree>
    <p:extLst>
      <p:ext uri="{BB962C8B-B14F-4D97-AF65-F5344CB8AC3E}">
        <p14:creationId xmlns:p14="http://schemas.microsoft.com/office/powerpoint/2010/main" val="3850297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4F4539-D31B-4C14-FAD5-E57A9E1305A0}"/>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E56B9892-1CA1-03E3-853C-0B06070B36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E7023EE2-DF83-BEE5-618F-4101AF8B2A13}"/>
              </a:ext>
            </a:extLst>
          </p:cNvPr>
          <p:cNvSpPr>
            <a:spLocks noGrp="1"/>
          </p:cNvSpPr>
          <p:nvPr>
            <p:ph type="dt" sz="half" idx="10"/>
          </p:nvPr>
        </p:nvSpPr>
        <p:spPr/>
        <p:txBody>
          <a:bodyPr/>
          <a:lstStyle/>
          <a:p>
            <a:fld id="{485714CA-0546-49D5-9EF2-EB5A04AEBB7A}" type="datetime1">
              <a:rPr lang="de-DE" smtClean="0"/>
              <a:t>22.09.2023</a:t>
            </a:fld>
            <a:endParaRPr lang="de-DE"/>
          </a:p>
        </p:txBody>
      </p:sp>
      <p:sp>
        <p:nvSpPr>
          <p:cNvPr id="5" name="Fußzeilenplatzhalter 4">
            <a:extLst>
              <a:ext uri="{FF2B5EF4-FFF2-40B4-BE49-F238E27FC236}">
                <a16:creationId xmlns:a16="http://schemas.microsoft.com/office/drawing/2014/main" id="{49F251BF-60B1-6C35-45EB-83ADA973B863}"/>
              </a:ext>
            </a:extLst>
          </p:cNvPr>
          <p:cNvSpPr>
            <a:spLocks noGrp="1"/>
          </p:cNvSpPr>
          <p:nvPr>
            <p:ph type="ftr" sz="quarter" idx="11"/>
          </p:nvPr>
        </p:nvSpPr>
        <p:spPr/>
        <p:txBody>
          <a:bodyPr/>
          <a:lstStyle/>
          <a:p>
            <a:r>
              <a:rPr lang="de-DE"/>
              <a:t>Unabhängigen Frauen Fürth (www.uff-fuerth.de)</a:t>
            </a:r>
          </a:p>
        </p:txBody>
      </p:sp>
      <p:sp>
        <p:nvSpPr>
          <p:cNvPr id="6" name="Foliennummernplatzhalter 5">
            <a:extLst>
              <a:ext uri="{FF2B5EF4-FFF2-40B4-BE49-F238E27FC236}">
                <a16:creationId xmlns:a16="http://schemas.microsoft.com/office/drawing/2014/main" id="{8A76C108-7810-F9F3-D5B7-3F3FD60A207C}"/>
              </a:ext>
            </a:extLst>
          </p:cNvPr>
          <p:cNvSpPr>
            <a:spLocks noGrp="1"/>
          </p:cNvSpPr>
          <p:nvPr>
            <p:ph type="sldNum" sz="quarter" idx="12"/>
          </p:nvPr>
        </p:nvSpPr>
        <p:spPr/>
        <p:txBody>
          <a:bodyPr/>
          <a:lstStyle/>
          <a:p>
            <a:fld id="{A86E3BC8-BE5C-4EBF-B6AA-8EB25E8275F8}" type="slidenum">
              <a:rPr lang="de-DE" smtClean="0"/>
              <a:t>‹Nr.›</a:t>
            </a:fld>
            <a:endParaRPr lang="de-DE"/>
          </a:p>
        </p:txBody>
      </p:sp>
    </p:spTree>
    <p:extLst>
      <p:ext uri="{BB962C8B-B14F-4D97-AF65-F5344CB8AC3E}">
        <p14:creationId xmlns:p14="http://schemas.microsoft.com/office/powerpoint/2010/main" val="3053420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7F279A-CDC5-5194-F751-C86AEF10F1A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CB5A6F7-DADB-7CDD-C8B0-4066F4D159E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CE17EB18-D851-8AAA-2A90-AF6C32723EA2}"/>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2D11C6D5-4565-6AF2-9368-A5FAE115EAAC}"/>
              </a:ext>
            </a:extLst>
          </p:cNvPr>
          <p:cNvSpPr>
            <a:spLocks noGrp="1"/>
          </p:cNvSpPr>
          <p:nvPr>
            <p:ph type="dt" sz="half" idx="10"/>
          </p:nvPr>
        </p:nvSpPr>
        <p:spPr/>
        <p:txBody>
          <a:bodyPr/>
          <a:lstStyle/>
          <a:p>
            <a:fld id="{9A4AE232-F195-492E-B1DF-7FADC2940BC6}" type="datetime1">
              <a:rPr lang="de-DE" smtClean="0"/>
              <a:t>22.09.2023</a:t>
            </a:fld>
            <a:endParaRPr lang="de-DE"/>
          </a:p>
        </p:txBody>
      </p:sp>
      <p:sp>
        <p:nvSpPr>
          <p:cNvPr id="6" name="Fußzeilenplatzhalter 5">
            <a:extLst>
              <a:ext uri="{FF2B5EF4-FFF2-40B4-BE49-F238E27FC236}">
                <a16:creationId xmlns:a16="http://schemas.microsoft.com/office/drawing/2014/main" id="{F2E3D677-6F81-BAD3-F53F-F9897658070D}"/>
              </a:ext>
            </a:extLst>
          </p:cNvPr>
          <p:cNvSpPr>
            <a:spLocks noGrp="1"/>
          </p:cNvSpPr>
          <p:nvPr>
            <p:ph type="ftr" sz="quarter" idx="11"/>
          </p:nvPr>
        </p:nvSpPr>
        <p:spPr/>
        <p:txBody>
          <a:bodyPr/>
          <a:lstStyle/>
          <a:p>
            <a:r>
              <a:rPr lang="de-DE"/>
              <a:t>Unabhängigen Frauen Fürth (www.uff-fuerth.de)</a:t>
            </a:r>
          </a:p>
        </p:txBody>
      </p:sp>
      <p:sp>
        <p:nvSpPr>
          <p:cNvPr id="7" name="Foliennummernplatzhalter 6">
            <a:extLst>
              <a:ext uri="{FF2B5EF4-FFF2-40B4-BE49-F238E27FC236}">
                <a16:creationId xmlns:a16="http://schemas.microsoft.com/office/drawing/2014/main" id="{DCF53153-FE96-2442-A5EC-625B44447E80}"/>
              </a:ext>
            </a:extLst>
          </p:cNvPr>
          <p:cNvSpPr>
            <a:spLocks noGrp="1"/>
          </p:cNvSpPr>
          <p:nvPr>
            <p:ph type="sldNum" sz="quarter" idx="12"/>
          </p:nvPr>
        </p:nvSpPr>
        <p:spPr/>
        <p:txBody>
          <a:bodyPr/>
          <a:lstStyle/>
          <a:p>
            <a:fld id="{A86E3BC8-BE5C-4EBF-B6AA-8EB25E8275F8}" type="slidenum">
              <a:rPr lang="de-DE" smtClean="0"/>
              <a:t>‹Nr.›</a:t>
            </a:fld>
            <a:endParaRPr lang="de-DE"/>
          </a:p>
        </p:txBody>
      </p:sp>
    </p:spTree>
    <p:extLst>
      <p:ext uri="{BB962C8B-B14F-4D97-AF65-F5344CB8AC3E}">
        <p14:creationId xmlns:p14="http://schemas.microsoft.com/office/powerpoint/2010/main" val="2261185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12AB2F-744D-846F-4517-543ACB546A12}"/>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52A7F07-1671-A647-7379-F18B74F1E5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B37A8AB-057B-3304-A744-6F993EB02E8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A6C3F34-B16F-39F2-972E-1A2E14D8A5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C8DA86CB-5408-FA2B-5460-BFB26D336BC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71FDB79-F13E-C8EC-9569-27A15F1B5F03}"/>
              </a:ext>
            </a:extLst>
          </p:cNvPr>
          <p:cNvSpPr>
            <a:spLocks noGrp="1"/>
          </p:cNvSpPr>
          <p:nvPr>
            <p:ph type="dt" sz="half" idx="10"/>
          </p:nvPr>
        </p:nvSpPr>
        <p:spPr/>
        <p:txBody>
          <a:bodyPr/>
          <a:lstStyle/>
          <a:p>
            <a:fld id="{2BE20FC4-1F4E-44CB-A994-3E95EFA32407}" type="datetime1">
              <a:rPr lang="de-DE" smtClean="0"/>
              <a:t>22.09.2023</a:t>
            </a:fld>
            <a:endParaRPr lang="de-DE"/>
          </a:p>
        </p:txBody>
      </p:sp>
      <p:sp>
        <p:nvSpPr>
          <p:cNvPr id="8" name="Fußzeilenplatzhalter 7">
            <a:extLst>
              <a:ext uri="{FF2B5EF4-FFF2-40B4-BE49-F238E27FC236}">
                <a16:creationId xmlns:a16="http://schemas.microsoft.com/office/drawing/2014/main" id="{50D65B71-4C95-0246-59AC-028BAD765B9F}"/>
              </a:ext>
            </a:extLst>
          </p:cNvPr>
          <p:cNvSpPr>
            <a:spLocks noGrp="1"/>
          </p:cNvSpPr>
          <p:nvPr>
            <p:ph type="ftr" sz="quarter" idx="11"/>
          </p:nvPr>
        </p:nvSpPr>
        <p:spPr/>
        <p:txBody>
          <a:bodyPr/>
          <a:lstStyle/>
          <a:p>
            <a:r>
              <a:rPr lang="de-DE"/>
              <a:t>Unabhängigen Frauen Fürth (www.uff-fuerth.de)</a:t>
            </a:r>
          </a:p>
        </p:txBody>
      </p:sp>
      <p:sp>
        <p:nvSpPr>
          <p:cNvPr id="9" name="Foliennummernplatzhalter 8">
            <a:extLst>
              <a:ext uri="{FF2B5EF4-FFF2-40B4-BE49-F238E27FC236}">
                <a16:creationId xmlns:a16="http://schemas.microsoft.com/office/drawing/2014/main" id="{85F78F17-7936-4D31-346A-B6732D809270}"/>
              </a:ext>
            </a:extLst>
          </p:cNvPr>
          <p:cNvSpPr>
            <a:spLocks noGrp="1"/>
          </p:cNvSpPr>
          <p:nvPr>
            <p:ph type="sldNum" sz="quarter" idx="12"/>
          </p:nvPr>
        </p:nvSpPr>
        <p:spPr/>
        <p:txBody>
          <a:bodyPr/>
          <a:lstStyle/>
          <a:p>
            <a:fld id="{A86E3BC8-BE5C-4EBF-B6AA-8EB25E8275F8}" type="slidenum">
              <a:rPr lang="de-DE" smtClean="0"/>
              <a:t>‹Nr.›</a:t>
            </a:fld>
            <a:endParaRPr lang="de-DE"/>
          </a:p>
        </p:txBody>
      </p:sp>
    </p:spTree>
    <p:extLst>
      <p:ext uri="{BB962C8B-B14F-4D97-AF65-F5344CB8AC3E}">
        <p14:creationId xmlns:p14="http://schemas.microsoft.com/office/powerpoint/2010/main" val="3048401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06C781-E5AF-09B8-62A2-993A1B5744A1}"/>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B5CD291-1CE1-8A5A-2F88-B960D697C8AB}"/>
              </a:ext>
            </a:extLst>
          </p:cNvPr>
          <p:cNvSpPr>
            <a:spLocks noGrp="1"/>
          </p:cNvSpPr>
          <p:nvPr>
            <p:ph type="dt" sz="half" idx="10"/>
          </p:nvPr>
        </p:nvSpPr>
        <p:spPr/>
        <p:txBody>
          <a:bodyPr/>
          <a:lstStyle/>
          <a:p>
            <a:fld id="{830DA60B-5894-49D9-9D74-42A2471ED5AE}" type="datetime1">
              <a:rPr lang="de-DE" smtClean="0"/>
              <a:t>22.09.2023</a:t>
            </a:fld>
            <a:endParaRPr lang="de-DE"/>
          </a:p>
        </p:txBody>
      </p:sp>
      <p:sp>
        <p:nvSpPr>
          <p:cNvPr id="4" name="Fußzeilenplatzhalter 3">
            <a:extLst>
              <a:ext uri="{FF2B5EF4-FFF2-40B4-BE49-F238E27FC236}">
                <a16:creationId xmlns:a16="http://schemas.microsoft.com/office/drawing/2014/main" id="{94A7BE81-2267-C229-A2C3-7A8B7CEE3E1A}"/>
              </a:ext>
            </a:extLst>
          </p:cNvPr>
          <p:cNvSpPr>
            <a:spLocks noGrp="1"/>
          </p:cNvSpPr>
          <p:nvPr>
            <p:ph type="ftr" sz="quarter" idx="11"/>
          </p:nvPr>
        </p:nvSpPr>
        <p:spPr/>
        <p:txBody>
          <a:bodyPr/>
          <a:lstStyle/>
          <a:p>
            <a:r>
              <a:rPr lang="de-DE"/>
              <a:t>Unabhängigen Frauen Fürth (www.uff-fuerth.de)</a:t>
            </a:r>
          </a:p>
        </p:txBody>
      </p:sp>
      <p:sp>
        <p:nvSpPr>
          <p:cNvPr id="5" name="Foliennummernplatzhalter 4">
            <a:extLst>
              <a:ext uri="{FF2B5EF4-FFF2-40B4-BE49-F238E27FC236}">
                <a16:creationId xmlns:a16="http://schemas.microsoft.com/office/drawing/2014/main" id="{427CFE45-C298-C159-E254-88FF50046D2A}"/>
              </a:ext>
            </a:extLst>
          </p:cNvPr>
          <p:cNvSpPr>
            <a:spLocks noGrp="1"/>
          </p:cNvSpPr>
          <p:nvPr>
            <p:ph type="sldNum" sz="quarter" idx="12"/>
          </p:nvPr>
        </p:nvSpPr>
        <p:spPr/>
        <p:txBody>
          <a:bodyPr/>
          <a:lstStyle/>
          <a:p>
            <a:fld id="{A86E3BC8-BE5C-4EBF-B6AA-8EB25E8275F8}" type="slidenum">
              <a:rPr lang="de-DE" smtClean="0"/>
              <a:t>‹Nr.›</a:t>
            </a:fld>
            <a:endParaRPr lang="de-DE"/>
          </a:p>
        </p:txBody>
      </p:sp>
    </p:spTree>
    <p:extLst>
      <p:ext uri="{BB962C8B-B14F-4D97-AF65-F5344CB8AC3E}">
        <p14:creationId xmlns:p14="http://schemas.microsoft.com/office/powerpoint/2010/main" val="4146121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29964E4-309A-DE28-0D93-8B55DA63B4F5}"/>
              </a:ext>
            </a:extLst>
          </p:cNvPr>
          <p:cNvSpPr>
            <a:spLocks noGrp="1"/>
          </p:cNvSpPr>
          <p:nvPr>
            <p:ph type="dt" sz="half" idx="10"/>
          </p:nvPr>
        </p:nvSpPr>
        <p:spPr/>
        <p:txBody>
          <a:bodyPr/>
          <a:lstStyle/>
          <a:p>
            <a:fld id="{4915980D-9AE3-4462-B9BD-B888EDDB5A46}" type="datetime1">
              <a:rPr lang="de-DE" smtClean="0"/>
              <a:t>22.09.2023</a:t>
            </a:fld>
            <a:endParaRPr lang="de-DE"/>
          </a:p>
        </p:txBody>
      </p:sp>
      <p:sp>
        <p:nvSpPr>
          <p:cNvPr id="3" name="Fußzeilenplatzhalter 2">
            <a:extLst>
              <a:ext uri="{FF2B5EF4-FFF2-40B4-BE49-F238E27FC236}">
                <a16:creationId xmlns:a16="http://schemas.microsoft.com/office/drawing/2014/main" id="{B072889B-9A59-D9B2-FD74-EB9D546C8231}"/>
              </a:ext>
            </a:extLst>
          </p:cNvPr>
          <p:cNvSpPr>
            <a:spLocks noGrp="1"/>
          </p:cNvSpPr>
          <p:nvPr>
            <p:ph type="ftr" sz="quarter" idx="11"/>
          </p:nvPr>
        </p:nvSpPr>
        <p:spPr/>
        <p:txBody>
          <a:bodyPr/>
          <a:lstStyle/>
          <a:p>
            <a:r>
              <a:rPr lang="de-DE"/>
              <a:t>Unabhängigen Frauen Fürth (www.uff-fuerth.de)</a:t>
            </a:r>
          </a:p>
        </p:txBody>
      </p:sp>
      <p:sp>
        <p:nvSpPr>
          <p:cNvPr id="4" name="Foliennummernplatzhalter 3">
            <a:extLst>
              <a:ext uri="{FF2B5EF4-FFF2-40B4-BE49-F238E27FC236}">
                <a16:creationId xmlns:a16="http://schemas.microsoft.com/office/drawing/2014/main" id="{73B1D4AF-AB68-991E-C512-103B297E0B24}"/>
              </a:ext>
            </a:extLst>
          </p:cNvPr>
          <p:cNvSpPr>
            <a:spLocks noGrp="1"/>
          </p:cNvSpPr>
          <p:nvPr>
            <p:ph type="sldNum" sz="quarter" idx="12"/>
          </p:nvPr>
        </p:nvSpPr>
        <p:spPr/>
        <p:txBody>
          <a:bodyPr/>
          <a:lstStyle/>
          <a:p>
            <a:fld id="{A86E3BC8-BE5C-4EBF-B6AA-8EB25E8275F8}" type="slidenum">
              <a:rPr lang="de-DE" smtClean="0"/>
              <a:t>‹Nr.›</a:t>
            </a:fld>
            <a:endParaRPr lang="de-DE"/>
          </a:p>
        </p:txBody>
      </p:sp>
    </p:spTree>
    <p:extLst>
      <p:ext uri="{BB962C8B-B14F-4D97-AF65-F5344CB8AC3E}">
        <p14:creationId xmlns:p14="http://schemas.microsoft.com/office/powerpoint/2010/main" val="328086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405917-9E62-8996-A850-5C4C04E5666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7F5D4F30-3258-6091-42F1-17AA97540E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18EA970B-0B08-512E-3868-656BB326D3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B1E3BE7-4F4C-B30D-6D5E-C12EFA6E0A06}"/>
              </a:ext>
            </a:extLst>
          </p:cNvPr>
          <p:cNvSpPr>
            <a:spLocks noGrp="1"/>
          </p:cNvSpPr>
          <p:nvPr>
            <p:ph type="dt" sz="half" idx="10"/>
          </p:nvPr>
        </p:nvSpPr>
        <p:spPr/>
        <p:txBody>
          <a:bodyPr/>
          <a:lstStyle/>
          <a:p>
            <a:fld id="{ADC30001-6132-441E-8853-7F65841CF62F}" type="datetime1">
              <a:rPr lang="de-DE" smtClean="0"/>
              <a:t>22.09.2023</a:t>
            </a:fld>
            <a:endParaRPr lang="de-DE"/>
          </a:p>
        </p:txBody>
      </p:sp>
      <p:sp>
        <p:nvSpPr>
          <p:cNvPr id="6" name="Fußzeilenplatzhalter 5">
            <a:extLst>
              <a:ext uri="{FF2B5EF4-FFF2-40B4-BE49-F238E27FC236}">
                <a16:creationId xmlns:a16="http://schemas.microsoft.com/office/drawing/2014/main" id="{183BF24C-D9EC-67C0-2476-BABA44D0819D}"/>
              </a:ext>
            </a:extLst>
          </p:cNvPr>
          <p:cNvSpPr>
            <a:spLocks noGrp="1"/>
          </p:cNvSpPr>
          <p:nvPr>
            <p:ph type="ftr" sz="quarter" idx="11"/>
          </p:nvPr>
        </p:nvSpPr>
        <p:spPr/>
        <p:txBody>
          <a:bodyPr/>
          <a:lstStyle/>
          <a:p>
            <a:r>
              <a:rPr lang="de-DE"/>
              <a:t>Unabhängigen Frauen Fürth (www.uff-fuerth.de)</a:t>
            </a:r>
          </a:p>
        </p:txBody>
      </p:sp>
      <p:sp>
        <p:nvSpPr>
          <p:cNvPr id="7" name="Foliennummernplatzhalter 6">
            <a:extLst>
              <a:ext uri="{FF2B5EF4-FFF2-40B4-BE49-F238E27FC236}">
                <a16:creationId xmlns:a16="http://schemas.microsoft.com/office/drawing/2014/main" id="{BEC1506A-83C8-3261-1105-789F335793EC}"/>
              </a:ext>
            </a:extLst>
          </p:cNvPr>
          <p:cNvSpPr>
            <a:spLocks noGrp="1"/>
          </p:cNvSpPr>
          <p:nvPr>
            <p:ph type="sldNum" sz="quarter" idx="12"/>
          </p:nvPr>
        </p:nvSpPr>
        <p:spPr/>
        <p:txBody>
          <a:bodyPr/>
          <a:lstStyle/>
          <a:p>
            <a:fld id="{A86E3BC8-BE5C-4EBF-B6AA-8EB25E8275F8}" type="slidenum">
              <a:rPr lang="de-DE" smtClean="0"/>
              <a:t>‹Nr.›</a:t>
            </a:fld>
            <a:endParaRPr lang="de-DE"/>
          </a:p>
        </p:txBody>
      </p:sp>
    </p:spTree>
    <p:extLst>
      <p:ext uri="{BB962C8B-B14F-4D97-AF65-F5344CB8AC3E}">
        <p14:creationId xmlns:p14="http://schemas.microsoft.com/office/powerpoint/2010/main" val="2112654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053401-3DE5-CCA6-5995-F45972028AB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786AB053-46FF-8E36-EB6E-FB4170C395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F7BCFB8A-4316-1B5E-FC70-DB271A855B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A532FD4-1B73-4998-9D30-5B389F5445FA}"/>
              </a:ext>
            </a:extLst>
          </p:cNvPr>
          <p:cNvSpPr>
            <a:spLocks noGrp="1"/>
          </p:cNvSpPr>
          <p:nvPr>
            <p:ph type="dt" sz="half" idx="10"/>
          </p:nvPr>
        </p:nvSpPr>
        <p:spPr/>
        <p:txBody>
          <a:bodyPr/>
          <a:lstStyle/>
          <a:p>
            <a:fld id="{EBCADE41-BC61-4C3B-97C6-C9304FC34D36}" type="datetime1">
              <a:rPr lang="de-DE" smtClean="0"/>
              <a:t>22.09.2023</a:t>
            </a:fld>
            <a:endParaRPr lang="de-DE"/>
          </a:p>
        </p:txBody>
      </p:sp>
      <p:sp>
        <p:nvSpPr>
          <p:cNvPr id="6" name="Fußzeilenplatzhalter 5">
            <a:extLst>
              <a:ext uri="{FF2B5EF4-FFF2-40B4-BE49-F238E27FC236}">
                <a16:creationId xmlns:a16="http://schemas.microsoft.com/office/drawing/2014/main" id="{EE66B926-12F5-3630-AFE4-50AF2ADA7D1B}"/>
              </a:ext>
            </a:extLst>
          </p:cNvPr>
          <p:cNvSpPr>
            <a:spLocks noGrp="1"/>
          </p:cNvSpPr>
          <p:nvPr>
            <p:ph type="ftr" sz="quarter" idx="11"/>
          </p:nvPr>
        </p:nvSpPr>
        <p:spPr/>
        <p:txBody>
          <a:bodyPr/>
          <a:lstStyle/>
          <a:p>
            <a:r>
              <a:rPr lang="de-DE"/>
              <a:t>Unabhängigen Frauen Fürth (www.uff-fuerth.de)</a:t>
            </a:r>
          </a:p>
        </p:txBody>
      </p:sp>
      <p:sp>
        <p:nvSpPr>
          <p:cNvPr id="7" name="Foliennummernplatzhalter 6">
            <a:extLst>
              <a:ext uri="{FF2B5EF4-FFF2-40B4-BE49-F238E27FC236}">
                <a16:creationId xmlns:a16="http://schemas.microsoft.com/office/drawing/2014/main" id="{02C210A9-4DFE-E4BC-A325-9B92E7441399}"/>
              </a:ext>
            </a:extLst>
          </p:cNvPr>
          <p:cNvSpPr>
            <a:spLocks noGrp="1"/>
          </p:cNvSpPr>
          <p:nvPr>
            <p:ph type="sldNum" sz="quarter" idx="12"/>
          </p:nvPr>
        </p:nvSpPr>
        <p:spPr/>
        <p:txBody>
          <a:bodyPr/>
          <a:lstStyle/>
          <a:p>
            <a:fld id="{A86E3BC8-BE5C-4EBF-B6AA-8EB25E8275F8}" type="slidenum">
              <a:rPr lang="de-DE" smtClean="0"/>
              <a:t>‹Nr.›</a:t>
            </a:fld>
            <a:endParaRPr lang="de-DE"/>
          </a:p>
        </p:txBody>
      </p:sp>
    </p:spTree>
    <p:extLst>
      <p:ext uri="{BB962C8B-B14F-4D97-AF65-F5344CB8AC3E}">
        <p14:creationId xmlns:p14="http://schemas.microsoft.com/office/powerpoint/2010/main" val="3310719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AA8BB68-A3C3-2167-A649-67E4C142BB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DC8560CF-32E7-0FDB-8878-97FAAEF43F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FE7A7C2-BB28-99A5-CF75-3165A6177A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BC67C7-5DA3-411E-B0DB-FD4B106A0082}" type="datetime1">
              <a:rPr lang="de-DE" smtClean="0"/>
              <a:t>22.09.2023</a:t>
            </a:fld>
            <a:endParaRPr lang="de-DE"/>
          </a:p>
        </p:txBody>
      </p:sp>
      <p:sp>
        <p:nvSpPr>
          <p:cNvPr id="5" name="Fußzeilenplatzhalter 4">
            <a:extLst>
              <a:ext uri="{FF2B5EF4-FFF2-40B4-BE49-F238E27FC236}">
                <a16:creationId xmlns:a16="http://schemas.microsoft.com/office/drawing/2014/main" id="{31F30A4C-DEBD-9B43-194A-0960213349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Unabhängigen Frauen Fürth (www.uff-fuerth.de)</a:t>
            </a:r>
          </a:p>
        </p:txBody>
      </p:sp>
      <p:sp>
        <p:nvSpPr>
          <p:cNvPr id="6" name="Foliennummernplatzhalter 5">
            <a:extLst>
              <a:ext uri="{FF2B5EF4-FFF2-40B4-BE49-F238E27FC236}">
                <a16:creationId xmlns:a16="http://schemas.microsoft.com/office/drawing/2014/main" id="{115B609A-3A5E-A287-26A8-58392E7B3B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6E3BC8-BE5C-4EBF-B6AA-8EB25E8275F8}" type="slidenum">
              <a:rPr lang="de-DE" smtClean="0"/>
              <a:t>‹Nr.›</a:t>
            </a:fld>
            <a:endParaRPr lang="de-DE"/>
          </a:p>
        </p:txBody>
      </p:sp>
    </p:spTree>
    <p:extLst>
      <p:ext uri="{BB962C8B-B14F-4D97-AF65-F5344CB8AC3E}">
        <p14:creationId xmlns:p14="http://schemas.microsoft.com/office/powerpoint/2010/main" val="2099019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bayern.landtag.de/abgeordnete/abgeordnete-von-a-z/?tx_stbltabgeordnete_pi1%5Baction%5D=filter&amp;tx_stbltabgeordnete_pi1%5Bfraktion%5D=FDP&amp;tx_stbltabgeordnete_pi1%5BfraktionHeute%5D=1&amp;tx_stbltabgeordnete_pi1%5Bperiod-time%5D=a&amp;cHash=7c1cd2c10099018df7e21e85a180729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841D09D-9C4D-FE2B-CC35-C42853F4C510}"/>
              </a:ext>
            </a:extLst>
          </p:cNvPr>
          <p:cNvSpPr>
            <a:spLocks noGrp="1"/>
          </p:cNvSpPr>
          <p:nvPr>
            <p:ph type="ctrTitle"/>
          </p:nvPr>
        </p:nvSpPr>
        <p:spPr>
          <a:xfrm>
            <a:off x="890338" y="640080"/>
            <a:ext cx="3734014" cy="3566160"/>
          </a:xfrm>
        </p:spPr>
        <p:txBody>
          <a:bodyPr anchor="b">
            <a:normAutofit/>
          </a:bodyPr>
          <a:lstStyle/>
          <a:p>
            <a:pPr algn="l"/>
            <a:r>
              <a:rPr lang="de-DE" sz="5400" b="1" dirty="0"/>
              <a:t>FRAUEN. MACHT. POLITIK. </a:t>
            </a:r>
          </a:p>
        </p:txBody>
      </p:sp>
      <p:sp>
        <p:nvSpPr>
          <p:cNvPr id="3" name="Untertitel 2">
            <a:extLst>
              <a:ext uri="{FF2B5EF4-FFF2-40B4-BE49-F238E27FC236}">
                <a16:creationId xmlns:a16="http://schemas.microsoft.com/office/drawing/2014/main" id="{EF569EE5-EBDB-C4E2-1109-FE3428971A31}"/>
              </a:ext>
            </a:extLst>
          </p:cNvPr>
          <p:cNvSpPr>
            <a:spLocks noGrp="1"/>
          </p:cNvSpPr>
          <p:nvPr>
            <p:ph type="subTitle" idx="1"/>
          </p:nvPr>
        </p:nvSpPr>
        <p:spPr>
          <a:xfrm>
            <a:off x="890339" y="4636008"/>
            <a:ext cx="3734014" cy="1572768"/>
          </a:xfrm>
        </p:spPr>
        <p:txBody>
          <a:bodyPr>
            <a:normAutofit/>
          </a:bodyPr>
          <a:lstStyle/>
          <a:p>
            <a:pPr algn="l"/>
            <a:r>
              <a:rPr lang="de-DE" sz="1500"/>
              <a:t>Diskussionsrunde zur Landtagswahl 2023</a:t>
            </a:r>
          </a:p>
          <a:p>
            <a:pPr algn="l"/>
            <a:endParaRPr lang="de-DE" sz="1500"/>
          </a:p>
          <a:p>
            <a:pPr algn="l"/>
            <a:endParaRPr lang="de-DE" sz="1500"/>
          </a:p>
          <a:p>
            <a:pPr algn="l"/>
            <a:r>
              <a:rPr lang="de-DE" sz="1500"/>
              <a:t>UFF e.V. </a:t>
            </a:r>
          </a:p>
          <a:p>
            <a:pPr algn="l"/>
            <a:endParaRPr lang="de-DE" sz="1500"/>
          </a:p>
        </p:txBody>
      </p:sp>
      <p:sp>
        <p:nvSpPr>
          <p:cNvPr id="2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rgbClr val="B4635F"/>
          </a:solidFill>
          <a:ln w="44450" cap="rnd">
            <a:solidFill>
              <a:srgbClr val="B4635F"/>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usgeschnittenes Symbol für Transgender">
            <a:extLst>
              <a:ext uri="{FF2B5EF4-FFF2-40B4-BE49-F238E27FC236}">
                <a16:creationId xmlns:a16="http://schemas.microsoft.com/office/drawing/2014/main" id="{AC5FFF40-A9D0-C6A3-4236-4C2B7C59F3D2}"/>
              </a:ext>
            </a:extLst>
          </p:cNvPr>
          <p:cNvPicPr>
            <a:picLocks noChangeAspect="1"/>
          </p:cNvPicPr>
          <p:nvPr/>
        </p:nvPicPr>
        <p:blipFill rotWithShape="1">
          <a:blip r:embed="rId2"/>
          <a:srcRect l="17816" r="1523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Fußzeilenplatzhalter 3">
            <a:extLst>
              <a:ext uri="{FF2B5EF4-FFF2-40B4-BE49-F238E27FC236}">
                <a16:creationId xmlns:a16="http://schemas.microsoft.com/office/drawing/2014/main" id="{33075EB2-0A35-6746-E107-EC09AC5401D4}"/>
              </a:ext>
            </a:extLst>
          </p:cNvPr>
          <p:cNvSpPr>
            <a:spLocks noGrp="1"/>
          </p:cNvSpPr>
          <p:nvPr>
            <p:ph type="ftr" sz="quarter" idx="11"/>
          </p:nvPr>
        </p:nvSpPr>
        <p:spPr>
          <a:xfrm>
            <a:off x="6105278" y="6356350"/>
            <a:ext cx="4114800" cy="365125"/>
          </a:xfrm>
        </p:spPr>
        <p:txBody>
          <a:bodyPr>
            <a:normAutofit/>
          </a:bodyPr>
          <a:lstStyle/>
          <a:p>
            <a:pPr algn="l">
              <a:spcAft>
                <a:spcPts val="600"/>
              </a:spcAft>
            </a:pPr>
            <a:r>
              <a:rPr lang="de-DE">
                <a:solidFill>
                  <a:srgbClr val="FFFFFF"/>
                </a:solidFill>
              </a:rPr>
              <a:t>Unabhängigen Frauen Fürth (www.uff-fuerth.de)</a:t>
            </a:r>
          </a:p>
        </p:txBody>
      </p:sp>
    </p:spTree>
    <p:extLst>
      <p:ext uri="{BB962C8B-B14F-4D97-AF65-F5344CB8AC3E}">
        <p14:creationId xmlns:p14="http://schemas.microsoft.com/office/powerpoint/2010/main" val="2088847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7B31D0-B046-83F8-4FCD-8AB039CD9240}"/>
              </a:ext>
            </a:extLst>
          </p:cNvPr>
          <p:cNvSpPr>
            <a:spLocks noGrp="1"/>
          </p:cNvSpPr>
          <p:nvPr>
            <p:ph type="title"/>
          </p:nvPr>
        </p:nvSpPr>
        <p:spPr/>
        <p:txBody>
          <a:bodyPr/>
          <a:lstStyle/>
          <a:p>
            <a:endParaRPr lang="de-DE"/>
          </a:p>
        </p:txBody>
      </p:sp>
      <p:sp>
        <p:nvSpPr>
          <p:cNvPr id="3" name="Textplatzhalter 2">
            <a:extLst>
              <a:ext uri="{FF2B5EF4-FFF2-40B4-BE49-F238E27FC236}">
                <a16:creationId xmlns:a16="http://schemas.microsoft.com/office/drawing/2014/main" id="{BAE4D8B3-DC9B-6D6B-4E33-613F05FBC0B1}"/>
              </a:ext>
            </a:extLst>
          </p:cNvPr>
          <p:cNvSpPr>
            <a:spLocks noGrp="1"/>
          </p:cNvSpPr>
          <p:nvPr>
            <p:ph type="body" idx="1"/>
          </p:nvPr>
        </p:nvSpPr>
        <p:spPr/>
        <p:txBody>
          <a:bodyPr/>
          <a:lstStyle/>
          <a:p>
            <a:endParaRPr lang="de-DE"/>
          </a:p>
        </p:txBody>
      </p:sp>
      <p:sp>
        <p:nvSpPr>
          <p:cNvPr id="4" name="Fußzeilenplatzhalter 3">
            <a:extLst>
              <a:ext uri="{FF2B5EF4-FFF2-40B4-BE49-F238E27FC236}">
                <a16:creationId xmlns:a16="http://schemas.microsoft.com/office/drawing/2014/main" id="{1CF75863-E6F1-694F-DF1E-E9024056FC32}"/>
              </a:ext>
            </a:extLst>
          </p:cNvPr>
          <p:cNvSpPr>
            <a:spLocks noGrp="1"/>
          </p:cNvSpPr>
          <p:nvPr>
            <p:ph type="ftr" sz="quarter" idx="11"/>
          </p:nvPr>
        </p:nvSpPr>
        <p:spPr/>
        <p:txBody>
          <a:bodyPr/>
          <a:lstStyle/>
          <a:p>
            <a:r>
              <a:rPr lang="de-DE"/>
              <a:t>Unabhängigen Frauen Fürth (www.uff-fuerth.de)</a:t>
            </a:r>
          </a:p>
        </p:txBody>
      </p:sp>
      <p:pic>
        <p:nvPicPr>
          <p:cNvPr id="8" name="Grafik 7">
            <a:extLst>
              <a:ext uri="{FF2B5EF4-FFF2-40B4-BE49-F238E27FC236}">
                <a16:creationId xmlns:a16="http://schemas.microsoft.com/office/drawing/2014/main" id="{1BE29E92-0521-4085-8803-1B4B8B840D79}"/>
              </a:ext>
            </a:extLst>
          </p:cNvPr>
          <p:cNvPicPr>
            <a:picLocks noChangeAspect="1"/>
          </p:cNvPicPr>
          <p:nvPr/>
        </p:nvPicPr>
        <p:blipFill>
          <a:blip r:embed="rId2"/>
          <a:stretch>
            <a:fillRect/>
          </a:stretch>
        </p:blipFill>
        <p:spPr>
          <a:xfrm>
            <a:off x="980433" y="1709738"/>
            <a:ext cx="9202434" cy="4229690"/>
          </a:xfrm>
          <a:prstGeom prst="rect">
            <a:avLst/>
          </a:prstGeom>
        </p:spPr>
      </p:pic>
    </p:spTree>
    <p:extLst>
      <p:ext uri="{BB962C8B-B14F-4D97-AF65-F5344CB8AC3E}">
        <p14:creationId xmlns:p14="http://schemas.microsoft.com/office/powerpoint/2010/main" val="1780253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70AE7F-3DE3-72E6-F282-689F92ADDAAA}"/>
              </a:ext>
            </a:extLst>
          </p:cNvPr>
          <p:cNvSpPr>
            <a:spLocks noGrp="1"/>
          </p:cNvSpPr>
          <p:nvPr>
            <p:ph type="title"/>
          </p:nvPr>
        </p:nvSpPr>
        <p:spPr>
          <a:xfrm>
            <a:off x="838200" y="768350"/>
            <a:ext cx="10515600" cy="2852737"/>
          </a:xfrm>
        </p:spPr>
        <p:txBody>
          <a:bodyPr>
            <a:normAutofit/>
          </a:bodyPr>
          <a:lstStyle/>
          <a:p>
            <a:pPr algn="ctr"/>
            <a:r>
              <a:rPr lang="de-DE" sz="4800" dirty="0" err="1"/>
              <a:t>Femizide</a:t>
            </a:r>
            <a:endParaRPr lang="de-DE" sz="4800" dirty="0"/>
          </a:p>
        </p:txBody>
      </p:sp>
      <p:sp>
        <p:nvSpPr>
          <p:cNvPr id="3" name="Textplatzhalter 2">
            <a:extLst>
              <a:ext uri="{FF2B5EF4-FFF2-40B4-BE49-F238E27FC236}">
                <a16:creationId xmlns:a16="http://schemas.microsoft.com/office/drawing/2014/main" id="{850D39A8-7559-2A1D-C0C9-E6FA160A41E6}"/>
              </a:ext>
            </a:extLst>
          </p:cNvPr>
          <p:cNvSpPr>
            <a:spLocks noGrp="1"/>
          </p:cNvSpPr>
          <p:nvPr>
            <p:ph type="body" idx="1"/>
          </p:nvPr>
        </p:nvSpPr>
        <p:spPr>
          <a:xfrm>
            <a:off x="838200" y="3979863"/>
            <a:ext cx="11534192" cy="1500187"/>
          </a:xfrm>
        </p:spPr>
        <p:txBody>
          <a:bodyPr>
            <a:normAutofit fontScale="85000" lnSpcReduction="20000"/>
          </a:bodyPr>
          <a:lstStyle/>
          <a:p>
            <a:r>
              <a:rPr lang="de-DE" sz="2800" dirty="0">
                <a:solidFill>
                  <a:srgbClr val="984259"/>
                </a:solidFill>
              </a:rPr>
              <a:t>2020: 139 ermordete Frauen</a:t>
            </a:r>
          </a:p>
          <a:p>
            <a:r>
              <a:rPr lang="de-DE" sz="2800" dirty="0">
                <a:solidFill>
                  <a:srgbClr val="984259"/>
                </a:solidFill>
              </a:rPr>
              <a:t>2021: 113 ermordete Frauen</a:t>
            </a:r>
          </a:p>
          <a:p>
            <a:r>
              <a:rPr lang="de-DE" sz="2800" dirty="0">
                <a:solidFill>
                  <a:srgbClr val="984259"/>
                </a:solidFill>
              </a:rPr>
              <a:t>2022: 126 ermordete Frauen + 7 (Totschlag) davon 2 Frauen aus Fürth</a:t>
            </a:r>
          </a:p>
          <a:p>
            <a:r>
              <a:rPr lang="de-DE" sz="2800" dirty="0">
                <a:solidFill>
                  <a:srgbClr val="984259"/>
                </a:solidFill>
              </a:rPr>
              <a:t>2023 Stand 13. September: 79 </a:t>
            </a:r>
          </a:p>
          <a:p>
            <a:endParaRPr lang="de-DE" sz="2800" dirty="0">
              <a:solidFill>
                <a:srgbClr val="984259"/>
              </a:solidFill>
            </a:endParaRPr>
          </a:p>
        </p:txBody>
      </p:sp>
      <p:sp>
        <p:nvSpPr>
          <p:cNvPr id="4" name="Fußzeilenplatzhalter 3">
            <a:extLst>
              <a:ext uri="{FF2B5EF4-FFF2-40B4-BE49-F238E27FC236}">
                <a16:creationId xmlns:a16="http://schemas.microsoft.com/office/drawing/2014/main" id="{24ABCE0B-9214-04DA-EECF-687C9ED1E510}"/>
              </a:ext>
            </a:extLst>
          </p:cNvPr>
          <p:cNvSpPr>
            <a:spLocks noGrp="1"/>
          </p:cNvSpPr>
          <p:nvPr>
            <p:ph type="ftr" sz="quarter" idx="11"/>
          </p:nvPr>
        </p:nvSpPr>
        <p:spPr/>
        <p:txBody>
          <a:bodyPr/>
          <a:lstStyle/>
          <a:p>
            <a:r>
              <a:rPr lang="de-DE"/>
              <a:t>Unabhängigen Frauen Fürth (www.uff-fuerth.de)</a:t>
            </a:r>
          </a:p>
        </p:txBody>
      </p:sp>
      <p:pic>
        <p:nvPicPr>
          <p:cNvPr id="5" name="Grafik 4"/>
          <p:cNvPicPr>
            <a:picLocks noChangeAspect="1"/>
          </p:cNvPicPr>
          <p:nvPr/>
        </p:nvPicPr>
        <p:blipFill rotWithShape="1">
          <a:blip r:embed="rId3" cstate="print">
            <a:extLst>
              <a:ext uri="{28A0092B-C50C-407E-A947-70E740481C1C}">
                <a14:useLocalDpi xmlns:a14="http://schemas.microsoft.com/office/drawing/2010/main" val="0"/>
              </a:ext>
            </a:extLst>
          </a:blip>
          <a:srcRect t="9895" b="7074"/>
          <a:stretch/>
        </p:blipFill>
        <p:spPr>
          <a:xfrm>
            <a:off x="0" y="0"/>
            <a:ext cx="6319520" cy="1469490"/>
          </a:xfrm>
          <a:prstGeom prst="rect">
            <a:avLst/>
          </a:prstGeom>
        </p:spPr>
      </p:pic>
    </p:spTree>
    <p:extLst>
      <p:ext uri="{BB962C8B-B14F-4D97-AF65-F5344CB8AC3E}">
        <p14:creationId xmlns:p14="http://schemas.microsoft.com/office/powerpoint/2010/main" val="3751717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D243E5-604D-6308-D4B2-3A12AAA33E97}"/>
              </a:ext>
            </a:extLst>
          </p:cNvPr>
          <p:cNvSpPr>
            <a:spLocks noGrp="1"/>
          </p:cNvSpPr>
          <p:nvPr>
            <p:ph type="title"/>
          </p:nvPr>
        </p:nvSpPr>
        <p:spPr/>
        <p:txBody>
          <a:bodyPr/>
          <a:lstStyle/>
          <a:p>
            <a:endParaRPr lang="de-DE" dirty="0"/>
          </a:p>
        </p:txBody>
      </p:sp>
      <p:sp>
        <p:nvSpPr>
          <p:cNvPr id="3" name="Textplatzhalter 2">
            <a:extLst>
              <a:ext uri="{FF2B5EF4-FFF2-40B4-BE49-F238E27FC236}">
                <a16:creationId xmlns:a16="http://schemas.microsoft.com/office/drawing/2014/main" id="{2F42B0A6-AA93-C651-F89A-B0F4AF65D62C}"/>
              </a:ext>
            </a:extLst>
          </p:cNvPr>
          <p:cNvSpPr>
            <a:spLocks noGrp="1"/>
          </p:cNvSpPr>
          <p:nvPr>
            <p:ph type="body" idx="1"/>
          </p:nvPr>
        </p:nvSpPr>
        <p:spPr>
          <a:xfrm>
            <a:off x="831850" y="5148262"/>
            <a:ext cx="10515600" cy="941388"/>
          </a:xfrm>
        </p:spPr>
        <p:txBody>
          <a:bodyPr/>
          <a:lstStyle/>
          <a:p>
            <a:r>
              <a:rPr lang="de-DE" dirty="0"/>
              <a:t>Quelle: Ifo-Institut: Wo steht Deutschland 2022 bei der Gleichstellung</a:t>
            </a:r>
          </a:p>
          <a:p>
            <a:r>
              <a:rPr lang="de-DE" dirty="0"/>
              <a:t>der Geschlechter</a:t>
            </a:r>
          </a:p>
        </p:txBody>
      </p:sp>
      <p:sp>
        <p:nvSpPr>
          <p:cNvPr id="4" name="Fußzeilenplatzhalter 3">
            <a:extLst>
              <a:ext uri="{FF2B5EF4-FFF2-40B4-BE49-F238E27FC236}">
                <a16:creationId xmlns:a16="http://schemas.microsoft.com/office/drawing/2014/main" id="{2849E75D-06D3-79BF-5AFA-B753C0DBD529}"/>
              </a:ext>
            </a:extLst>
          </p:cNvPr>
          <p:cNvSpPr>
            <a:spLocks noGrp="1"/>
          </p:cNvSpPr>
          <p:nvPr>
            <p:ph type="ftr" sz="quarter" idx="11"/>
          </p:nvPr>
        </p:nvSpPr>
        <p:spPr/>
        <p:txBody>
          <a:bodyPr/>
          <a:lstStyle/>
          <a:p>
            <a:r>
              <a:rPr lang="de-DE"/>
              <a:t>Unabhängigen Frauen Fürth (www.uff-fuerth.de)</a:t>
            </a:r>
          </a:p>
        </p:txBody>
      </p:sp>
      <p:pic>
        <p:nvPicPr>
          <p:cNvPr id="6" name="Grafik 5">
            <a:extLst>
              <a:ext uri="{FF2B5EF4-FFF2-40B4-BE49-F238E27FC236}">
                <a16:creationId xmlns:a16="http://schemas.microsoft.com/office/drawing/2014/main" id="{6FD2C156-F3EA-41B0-490D-1313B782D219}"/>
              </a:ext>
            </a:extLst>
          </p:cNvPr>
          <p:cNvPicPr>
            <a:picLocks noChangeAspect="1"/>
          </p:cNvPicPr>
          <p:nvPr/>
        </p:nvPicPr>
        <p:blipFill>
          <a:blip r:embed="rId2"/>
          <a:stretch>
            <a:fillRect/>
          </a:stretch>
        </p:blipFill>
        <p:spPr>
          <a:xfrm>
            <a:off x="552073" y="420984"/>
            <a:ext cx="9624239" cy="4322465"/>
          </a:xfrm>
          <a:prstGeom prst="rect">
            <a:avLst/>
          </a:prstGeom>
        </p:spPr>
      </p:pic>
    </p:spTree>
    <p:extLst>
      <p:ext uri="{BB962C8B-B14F-4D97-AF65-F5344CB8AC3E}">
        <p14:creationId xmlns:p14="http://schemas.microsoft.com/office/powerpoint/2010/main" val="4144596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580966">
            <a:off x="7909506" y="2385192"/>
            <a:ext cx="2122373" cy="2122373"/>
          </a:xfrm>
          <a:prstGeom prst="rect">
            <a:avLst/>
          </a:prstGeom>
        </p:spPr>
      </p:pic>
      <p:sp>
        <p:nvSpPr>
          <p:cNvPr id="2" name="Titel 1">
            <a:extLst>
              <a:ext uri="{FF2B5EF4-FFF2-40B4-BE49-F238E27FC236}">
                <a16:creationId xmlns:a16="http://schemas.microsoft.com/office/drawing/2014/main" id="{40F4BB4A-6C24-31FA-FD0F-DA80C120C579}"/>
              </a:ext>
            </a:extLst>
          </p:cNvPr>
          <p:cNvSpPr>
            <a:spLocks noGrp="1"/>
          </p:cNvSpPr>
          <p:nvPr>
            <p:ph type="title"/>
          </p:nvPr>
        </p:nvSpPr>
        <p:spPr>
          <a:xfrm>
            <a:off x="831850" y="2897143"/>
            <a:ext cx="10515600" cy="995410"/>
          </a:xfrm>
        </p:spPr>
        <p:txBody>
          <a:bodyPr/>
          <a:lstStyle/>
          <a:p>
            <a:pPr algn="ctr"/>
            <a:r>
              <a:rPr lang="de-DE" dirty="0"/>
              <a:t>Vielen Dank! </a:t>
            </a:r>
          </a:p>
        </p:txBody>
      </p:sp>
      <p:sp>
        <p:nvSpPr>
          <p:cNvPr id="3" name="Textplatzhalter 2">
            <a:extLst>
              <a:ext uri="{FF2B5EF4-FFF2-40B4-BE49-F238E27FC236}">
                <a16:creationId xmlns:a16="http://schemas.microsoft.com/office/drawing/2014/main" id="{92FCE4BE-87A3-3C32-FC26-3F490F2000A1}"/>
              </a:ext>
            </a:extLst>
          </p:cNvPr>
          <p:cNvSpPr>
            <a:spLocks noGrp="1"/>
          </p:cNvSpPr>
          <p:nvPr>
            <p:ph type="body" idx="1"/>
          </p:nvPr>
        </p:nvSpPr>
        <p:spPr/>
        <p:txBody>
          <a:bodyPr/>
          <a:lstStyle/>
          <a:p>
            <a:endParaRPr lang="de-DE"/>
          </a:p>
        </p:txBody>
      </p:sp>
      <p:sp>
        <p:nvSpPr>
          <p:cNvPr id="4" name="Fußzeilenplatzhalter 3">
            <a:extLst>
              <a:ext uri="{FF2B5EF4-FFF2-40B4-BE49-F238E27FC236}">
                <a16:creationId xmlns:a16="http://schemas.microsoft.com/office/drawing/2014/main" id="{52A85F6A-AAA8-BB9C-C117-D4EC1DF18FA9}"/>
              </a:ext>
            </a:extLst>
          </p:cNvPr>
          <p:cNvSpPr>
            <a:spLocks noGrp="1"/>
          </p:cNvSpPr>
          <p:nvPr>
            <p:ph type="ftr" sz="quarter" idx="11"/>
          </p:nvPr>
        </p:nvSpPr>
        <p:spPr/>
        <p:txBody>
          <a:bodyPr/>
          <a:lstStyle/>
          <a:p>
            <a:r>
              <a:rPr lang="de-DE"/>
              <a:t>Unabhängigen Frauen Fürth (www.uff-fuerth.de)</a:t>
            </a:r>
          </a:p>
        </p:txBody>
      </p:sp>
      <p:pic>
        <p:nvPicPr>
          <p:cNvPr id="5" name="Grafik 4"/>
          <p:cNvPicPr>
            <a:picLocks noChangeAspect="1"/>
          </p:cNvPicPr>
          <p:nvPr/>
        </p:nvPicPr>
        <p:blipFill rotWithShape="1">
          <a:blip r:embed="rId3" cstate="print">
            <a:extLst>
              <a:ext uri="{28A0092B-C50C-407E-A947-70E740481C1C}">
                <a14:useLocalDpi xmlns:a14="http://schemas.microsoft.com/office/drawing/2010/main" val="0"/>
              </a:ext>
            </a:extLst>
          </a:blip>
          <a:srcRect t="9895" b="7074"/>
          <a:stretch/>
        </p:blipFill>
        <p:spPr>
          <a:xfrm>
            <a:off x="0" y="0"/>
            <a:ext cx="6319520" cy="1469490"/>
          </a:xfrm>
          <a:prstGeom prst="rect">
            <a:avLst/>
          </a:prstGeom>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96880" y="5297084"/>
            <a:ext cx="1129844" cy="1134195"/>
          </a:xfrm>
          <a:prstGeom prst="rect">
            <a:avLst/>
          </a:prstGeom>
        </p:spPr>
      </p:pic>
    </p:spTree>
    <p:extLst>
      <p:ext uri="{BB962C8B-B14F-4D97-AF65-F5344CB8AC3E}">
        <p14:creationId xmlns:p14="http://schemas.microsoft.com/office/powerpoint/2010/main" val="3908470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77E4A1-8687-CE7F-535E-2AF172FD95E9}"/>
              </a:ext>
            </a:extLst>
          </p:cNvPr>
          <p:cNvSpPr>
            <a:spLocks noGrp="1"/>
          </p:cNvSpPr>
          <p:nvPr>
            <p:ph type="title"/>
          </p:nvPr>
        </p:nvSpPr>
        <p:spPr>
          <a:xfrm>
            <a:off x="838200" y="963289"/>
            <a:ext cx="10515600" cy="2852737"/>
          </a:xfrm>
        </p:spPr>
        <p:txBody>
          <a:bodyPr/>
          <a:lstStyle/>
          <a:p>
            <a:pPr algn="ctr"/>
            <a:r>
              <a:rPr lang="de-DE" dirty="0">
                <a:latin typeface="Arial" panose="020B0604020202020204" pitchFamily="34" charset="0"/>
                <a:cs typeface="Arial" panose="020B0604020202020204" pitchFamily="34" charset="0"/>
              </a:rPr>
              <a:t>Herzlich willkommen!</a:t>
            </a:r>
          </a:p>
        </p:txBody>
      </p:sp>
      <p:sp>
        <p:nvSpPr>
          <p:cNvPr id="3" name="Textplatzhalter 2">
            <a:extLst>
              <a:ext uri="{FF2B5EF4-FFF2-40B4-BE49-F238E27FC236}">
                <a16:creationId xmlns:a16="http://schemas.microsoft.com/office/drawing/2014/main" id="{83DDC17A-E0DC-86D2-8B2F-8DDB4A12B0DE}"/>
              </a:ext>
            </a:extLst>
          </p:cNvPr>
          <p:cNvSpPr>
            <a:spLocks noGrp="1"/>
          </p:cNvSpPr>
          <p:nvPr>
            <p:ph type="body" idx="1"/>
          </p:nvPr>
        </p:nvSpPr>
        <p:spPr>
          <a:xfrm>
            <a:off x="2002155" y="4535145"/>
            <a:ext cx="8187690" cy="1500187"/>
          </a:xfrm>
        </p:spPr>
        <p:txBody>
          <a:bodyPr/>
          <a:lstStyle/>
          <a:p>
            <a:pPr algn="ctr"/>
            <a:r>
              <a:rPr lang="de-DE" dirty="0">
                <a:solidFill>
                  <a:srgbClr val="984259"/>
                </a:solidFill>
              </a:rPr>
              <a:t>„Politik ist eine viel zu ernste Sache, als dass man sie allein den Männern überlassen könnte.“ </a:t>
            </a:r>
          </a:p>
          <a:p>
            <a:pPr algn="ctr"/>
            <a:r>
              <a:rPr lang="de-DE" dirty="0">
                <a:solidFill>
                  <a:srgbClr val="984259"/>
                </a:solidFill>
              </a:rPr>
              <a:t>Käte Strobel</a:t>
            </a:r>
          </a:p>
        </p:txBody>
      </p:sp>
      <p:sp>
        <p:nvSpPr>
          <p:cNvPr id="4" name="Fußzeilenplatzhalter 3">
            <a:extLst>
              <a:ext uri="{FF2B5EF4-FFF2-40B4-BE49-F238E27FC236}">
                <a16:creationId xmlns:a16="http://schemas.microsoft.com/office/drawing/2014/main" id="{B8F2C5A7-B697-C6D8-AD6E-B1CD308C104F}"/>
              </a:ext>
            </a:extLst>
          </p:cNvPr>
          <p:cNvSpPr>
            <a:spLocks noGrp="1"/>
          </p:cNvSpPr>
          <p:nvPr>
            <p:ph type="ftr" sz="quarter" idx="11"/>
          </p:nvPr>
        </p:nvSpPr>
        <p:spPr/>
        <p:txBody>
          <a:bodyPr/>
          <a:lstStyle/>
          <a:p>
            <a:r>
              <a:rPr lang="de-DE"/>
              <a:t>Unabhängigen Frauen Fürth (www.uff-fuerth.de)</a:t>
            </a:r>
          </a:p>
        </p:txBody>
      </p:sp>
      <p:pic>
        <p:nvPicPr>
          <p:cNvPr id="5" name="Grafik 4"/>
          <p:cNvPicPr>
            <a:picLocks noChangeAspect="1"/>
          </p:cNvPicPr>
          <p:nvPr/>
        </p:nvPicPr>
        <p:blipFill rotWithShape="1">
          <a:blip r:embed="rId2" cstate="print">
            <a:extLst>
              <a:ext uri="{28A0092B-C50C-407E-A947-70E740481C1C}">
                <a14:useLocalDpi xmlns:a14="http://schemas.microsoft.com/office/drawing/2010/main" val="0"/>
              </a:ext>
            </a:extLst>
          </a:blip>
          <a:srcRect t="9895" b="7074"/>
          <a:stretch/>
        </p:blipFill>
        <p:spPr>
          <a:xfrm>
            <a:off x="0" y="0"/>
            <a:ext cx="6319520" cy="1469490"/>
          </a:xfrm>
          <a:prstGeom prst="rect">
            <a:avLst/>
          </a:prstGeom>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6880" y="5297084"/>
            <a:ext cx="1129844" cy="1134195"/>
          </a:xfrm>
          <a:prstGeom prst="rect">
            <a:avLst/>
          </a:prstGeom>
        </p:spPr>
      </p:pic>
    </p:spTree>
    <p:extLst>
      <p:ext uri="{BB962C8B-B14F-4D97-AF65-F5344CB8AC3E}">
        <p14:creationId xmlns:p14="http://schemas.microsoft.com/office/powerpoint/2010/main" val="1795579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6494EAF-985E-7BEA-4471-CCE0A7E9CEDE}"/>
              </a:ext>
            </a:extLst>
          </p:cNvPr>
          <p:cNvSpPr>
            <a:spLocks noGrp="1"/>
          </p:cNvSpPr>
          <p:nvPr>
            <p:ph type="title"/>
          </p:nvPr>
        </p:nvSpPr>
        <p:spPr>
          <a:xfrm>
            <a:off x="5254220" y="329184"/>
            <a:ext cx="4657344" cy="1783080"/>
          </a:xfrm>
        </p:spPr>
        <p:txBody>
          <a:bodyPr anchor="b">
            <a:normAutofit/>
          </a:bodyPr>
          <a:lstStyle/>
          <a:p>
            <a:r>
              <a:rPr lang="de-DE" sz="4800" dirty="0"/>
              <a:t>Geschichte und Status Quo</a:t>
            </a:r>
          </a:p>
        </p:txBody>
      </p:sp>
      <p:pic>
        <p:nvPicPr>
          <p:cNvPr id="6" name="Grafik 5">
            <a:extLst>
              <a:ext uri="{FF2B5EF4-FFF2-40B4-BE49-F238E27FC236}">
                <a16:creationId xmlns:a16="http://schemas.microsoft.com/office/drawing/2014/main" id="{2ED63FD7-E5EC-2A8A-CBD7-1ADF4FEC479B}"/>
              </a:ext>
            </a:extLst>
          </p:cNvPr>
          <p:cNvPicPr>
            <a:picLocks noChangeAspect="1"/>
          </p:cNvPicPr>
          <p:nvPr/>
        </p:nvPicPr>
        <p:blipFill rotWithShape="1">
          <a:blip r:embed="rId3"/>
          <a:srcRect l="860"/>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useBgFill="1">
        <p:nvSpPr>
          <p:cNvPr id="14" name="Freeform: Shape 13">
            <a:extLst>
              <a:ext uri="{FF2B5EF4-FFF2-40B4-BE49-F238E27FC236}">
                <a16:creationId xmlns:a16="http://schemas.microsoft.com/office/drawing/2014/main" id="{C37FBF37-49DC-F075-2EA4-FD50E734D4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9668477" y="411919"/>
            <a:ext cx="2223295" cy="1646696"/>
          </a:xfrm>
          <a:custGeom>
            <a:avLst/>
            <a:gdLst>
              <a:gd name="connsiteX0" fmla="*/ 3579021 w 4752689"/>
              <a:gd name="connsiteY0" fmla="*/ 2909313 h 3301411"/>
              <a:gd name="connsiteX1" fmla="*/ 3362849 w 4752689"/>
              <a:gd name="connsiteY1" fmla="*/ 3032239 h 3301411"/>
              <a:gd name="connsiteX2" fmla="*/ 2957218 w 4752689"/>
              <a:gd name="connsiteY2" fmla="*/ 3141003 h 3301411"/>
              <a:gd name="connsiteX3" fmla="*/ 2646923 w 4752689"/>
              <a:gd name="connsiteY3" fmla="*/ 3185297 h 3301411"/>
              <a:gd name="connsiteX4" fmla="*/ 2702523 w 4752689"/>
              <a:gd name="connsiteY4" fmla="*/ 3166427 h 3301411"/>
              <a:gd name="connsiteX5" fmla="*/ 3108112 w 4752689"/>
              <a:gd name="connsiteY5" fmla="*/ 3066903 h 3301411"/>
              <a:gd name="connsiteX6" fmla="*/ 3579021 w 4752689"/>
              <a:gd name="connsiteY6" fmla="*/ 2909313 h 3301411"/>
              <a:gd name="connsiteX7" fmla="*/ 2584868 w 4752689"/>
              <a:gd name="connsiteY7" fmla="*/ 136167 h 3301411"/>
              <a:gd name="connsiteX8" fmla="*/ 2992954 w 4752689"/>
              <a:gd name="connsiteY8" fmla="*/ 158488 h 3301411"/>
              <a:gd name="connsiteX9" fmla="*/ 3409538 w 4752689"/>
              <a:gd name="connsiteY9" fmla="*/ 315461 h 3301411"/>
              <a:gd name="connsiteX10" fmla="*/ 2432413 w 4752689"/>
              <a:gd name="connsiteY10" fmla="*/ 143990 h 3301411"/>
              <a:gd name="connsiteX11" fmla="*/ 2584868 w 4752689"/>
              <a:gd name="connsiteY11" fmla="*/ 136167 h 3301411"/>
              <a:gd name="connsiteX12" fmla="*/ 2581832 w 4752689"/>
              <a:gd name="connsiteY12" fmla="*/ 87148 h 3301411"/>
              <a:gd name="connsiteX13" fmla="*/ 2367853 w 4752689"/>
              <a:gd name="connsiteY13" fmla="*/ 91344 h 3301411"/>
              <a:gd name="connsiteX14" fmla="*/ 2058310 w 4752689"/>
              <a:gd name="connsiteY14" fmla="*/ 120856 h 3301411"/>
              <a:gd name="connsiteX15" fmla="*/ 1480620 w 4752689"/>
              <a:gd name="connsiteY15" fmla="*/ 276606 h 3301411"/>
              <a:gd name="connsiteX16" fmla="*/ 1072765 w 4752689"/>
              <a:gd name="connsiteY16" fmla="*/ 473830 h 3301411"/>
              <a:gd name="connsiteX17" fmla="*/ 645349 w 4752689"/>
              <a:gd name="connsiteY17" fmla="*/ 854647 h 3301411"/>
              <a:gd name="connsiteX18" fmla="*/ 397674 w 4752689"/>
              <a:gd name="connsiteY18" fmla="*/ 1308790 h 3301411"/>
              <a:gd name="connsiteX19" fmla="*/ 367228 w 4752689"/>
              <a:gd name="connsiteY19" fmla="*/ 1525050 h 3301411"/>
              <a:gd name="connsiteX20" fmla="*/ 434270 w 4752689"/>
              <a:gd name="connsiteY20" fmla="*/ 2092014 h 3301411"/>
              <a:gd name="connsiteX21" fmla="*/ 560331 w 4752689"/>
              <a:gd name="connsiteY21" fmla="*/ 2355585 h 3301411"/>
              <a:gd name="connsiteX22" fmla="*/ 755185 w 4752689"/>
              <a:gd name="connsiteY22" fmla="*/ 2660123 h 3301411"/>
              <a:gd name="connsiteX23" fmla="*/ 1149848 w 4752689"/>
              <a:gd name="connsiteY23" fmla="*/ 3021581 h 3301411"/>
              <a:gd name="connsiteX24" fmla="*/ 1548251 w 4752689"/>
              <a:gd name="connsiteY24" fmla="*/ 3202853 h 3301411"/>
              <a:gd name="connsiteX25" fmla="*/ 1978530 w 4752689"/>
              <a:gd name="connsiteY25" fmla="*/ 3243766 h 3301411"/>
              <a:gd name="connsiteX26" fmla="*/ 2124878 w 4752689"/>
              <a:gd name="connsiteY26" fmla="*/ 3244940 h 3301411"/>
              <a:gd name="connsiteX27" fmla="*/ 2365780 w 4752689"/>
              <a:gd name="connsiteY27" fmla="*/ 3218298 h 3301411"/>
              <a:gd name="connsiteX28" fmla="*/ 2467580 w 4752689"/>
              <a:gd name="connsiteY28" fmla="*/ 3217573 h 3301411"/>
              <a:gd name="connsiteX29" fmla="*/ 3130085 w 4752689"/>
              <a:gd name="connsiteY29" fmla="*/ 3150284 h 3301411"/>
              <a:gd name="connsiteX30" fmla="*/ 3730520 w 4752689"/>
              <a:gd name="connsiteY30" fmla="*/ 2892152 h 3301411"/>
              <a:gd name="connsiteX31" fmla="*/ 4172544 w 4752689"/>
              <a:gd name="connsiteY31" fmla="*/ 2521051 h 3301411"/>
              <a:gd name="connsiteX32" fmla="*/ 4423504 w 4752689"/>
              <a:gd name="connsiteY32" fmla="*/ 2139145 h 3301411"/>
              <a:gd name="connsiteX33" fmla="*/ 4518006 w 4752689"/>
              <a:gd name="connsiteY33" fmla="*/ 1810287 h 3301411"/>
              <a:gd name="connsiteX34" fmla="*/ 4523314 w 4752689"/>
              <a:gd name="connsiteY34" fmla="*/ 1522140 h 3301411"/>
              <a:gd name="connsiteX35" fmla="*/ 4365679 w 4752689"/>
              <a:gd name="connsiteY35" fmla="*/ 934480 h 3301411"/>
              <a:gd name="connsiteX36" fmla="*/ 4073120 w 4752689"/>
              <a:gd name="connsiteY36" fmla="*/ 617615 h 3301411"/>
              <a:gd name="connsiteX37" fmla="*/ 3656621 w 4752689"/>
              <a:gd name="connsiteY37" fmla="*/ 379641 h 3301411"/>
              <a:gd name="connsiteX38" fmla="*/ 3496391 w 4752689"/>
              <a:gd name="connsiteY38" fmla="*/ 295893 h 3301411"/>
              <a:gd name="connsiteX39" fmla="*/ 3147624 w 4752689"/>
              <a:gd name="connsiteY39" fmla="*/ 163346 h 3301411"/>
              <a:gd name="connsiteX40" fmla="*/ 2795774 w 4752689"/>
              <a:gd name="connsiteY40" fmla="*/ 97146 h 3301411"/>
              <a:gd name="connsiteX41" fmla="*/ 2581832 w 4752689"/>
              <a:gd name="connsiteY41" fmla="*/ 87148 h 3301411"/>
              <a:gd name="connsiteX42" fmla="*/ 0 w 4752689"/>
              <a:gd name="connsiteY42" fmla="*/ 0 h 3301411"/>
              <a:gd name="connsiteX43" fmla="*/ 4752689 w 4752689"/>
              <a:gd name="connsiteY43" fmla="*/ 0 h 3301411"/>
              <a:gd name="connsiteX44" fmla="*/ 4752689 w 4752689"/>
              <a:gd name="connsiteY44" fmla="*/ 3301411 h 3301411"/>
              <a:gd name="connsiteX45" fmla="*/ 0 w 4752689"/>
              <a:gd name="connsiteY45" fmla="*/ 3301411 h 3301411"/>
              <a:gd name="connsiteX0" fmla="*/ 3579021 w 5040743"/>
              <a:gd name="connsiteY0" fmla="*/ 2927284 h 3319382"/>
              <a:gd name="connsiteX1" fmla="*/ 3362849 w 5040743"/>
              <a:gd name="connsiteY1" fmla="*/ 3050210 h 3319382"/>
              <a:gd name="connsiteX2" fmla="*/ 2957218 w 5040743"/>
              <a:gd name="connsiteY2" fmla="*/ 3158974 h 3319382"/>
              <a:gd name="connsiteX3" fmla="*/ 2646923 w 5040743"/>
              <a:gd name="connsiteY3" fmla="*/ 3203268 h 3319382"/>
              <a:gd name="connsiteX4" fmla="*/ 2702523 w 5040743"/>
              <a:gd name="connsiteY4" fmla="*/ 3184398 h 3319382"/>
              <a:gd name="connsiteX5" fmla="*/ 3108112 w 5040743"/>
              <a:gd name="connsiteY5" fmla="*/ 3084874 h 3319382"/>
              <a:gd name="connsiteX6" fmla="*/ 3579021 w 5040743"/>
              <a:gd name="connsiteY6" fmla="*/ 2927284 h 3319382"/>
              <a:gd name="connsiteX7" fmla="*/ 2584868 w 5040743"/>
              <a:gd name="connsiteY7" fmla="*/ 154138 h 3319382"/>
              <a:gd name="connsiteX8" fmla="*/ 2992954 w 5040743"/>
              <a:gd name="connsiteY8" fmla="*/ 176459 h 3319382"/>
              <a:gd name="connsiteX9" fmla="*/ 3409538 w 5040743"/>
              <a:gd name="connsiteY9" fmla="*/ 333432 h 3319382"/>
              <a:gd name="connsiteX10" fmla="*/ 2432413 w 5040743"/>
              <a:gd name="connsiteY10" fmla="*/ 161961 h 3319382"/>
              <a:gd name="connsiteX11" fmla="*/ 2584868 w 5040743"/>
              <a:gd name="connsiteY11" fmla="*/ 154138 h 3319382"/>
              <a:gd name="connsiteX12" fmla="*/ 2581832 w 5040743"/>
              <a:gd name="connsiteY12" fmla="*/ 105119 h 3319382"/>
              <a:gd name="connsiteX13" fmla="*/ 2367853 w 5040743"/>
              <a:gd name="connsiteY13" fmla="*/ 109315 h 3319382"/>
              <a:gd name="connsiteX14" fmla="*/ 2058310 w 5040743"/>
              <a:gd name="connsiteY14" fmla="*/ 138827 h 3319382"/>
              <a:gd name="connsiteX15" fmla="*/ 1480620 w 5040743"/>
              <a:gd name="connsiteY15" fmla="*/ 294577 h 3319382"/>
              <a:gd name="connsiteX16" fmla="*/ 1072765 w 5040743"/>
              <a:gd name="connsiteY16" fmla="*/ 491801 h 3319382"/>
              <a:gd name="connsiteX17" fmla="*/ 645349 w 5040743"/>
              <a:gd name="connsiteY17" fmla="*/ 872618 h 3319382"/>
              <a:gd name="connsiteX18" fmla="*/ 397674 w 5040743"/>
              <a:gd name="connsiteY18" fmla="*/ 1326761 h 3319382"/>
              <a:gd name="connsiteX19" fmla="*/ 367228 w 5040743"/>
              <a:gd name="connsiteY19" fmla="*/ 1543021 h 3319382"/>
              <a:gd name="connsiteX20" fmla="*/ 434270 w 5040743"/>
              <a:gd name="connsiteY20" fmla="*/ 2109985 h 3319382"/>
              <a:gd name="connsiteX21" fmla="*/ 560331 w 5040743"/>
              <a:gd name="connsiteY21" fmla="*/ 2373556 h 3319382"/>
              <a:gd name="connsiteX22" fmla="*/ 755185 w 5040743"/>
              <a:gd name="connsiteY22" fmla="*/ 2678094 h 3319382"/>
              <a:gd name="connsiteX23" fmla="*/ 1149848 w 5040743"/>
              <a:gd name="connsiteY23" fmla="*/ 3039552 h 3319382"/>
              <a:gd name="connsiteX24" fmla="*/ 1548251 w 5040743"/>
              <a:gd name="connsiteY24" fmla="*/ 3220824 h 3319382"/>
              <a:gd name="connsiteX25" fmla="*/ 1978530 w 5040743"/>
              <a:gd name="connsiteY25" fmla="*/ 3261737 h 3319382"/>
              <a:gd name="connsiteX26" fmla="*/ 2124878 w 5040743"/>
              <a:gd name="connsiteY26" fmla="*/ 3262911 h 3319382"/>
              <a:gd name="connsiteX27" fmla="*/ 2365780 w 5040743"/>
              <a:gd name="connsiteY27" fmla="*/ 3236269 h 3319382"/>
              <a:gd name="connsiteX28" fmla="*/ 2467580 w 5040743"/>
              <a:gd name="connsiteY28" fmla="*/ 3235544 h 3319382"/>
              <a:gd name="connsiteX29" fmla="*/ 3130085 w 5040743"/>
              <a:gd name="connsiteY29" fmla="*/ 3168255 h 3319382"/>
              <a:gd name="connsiteX30" fmla="*/ 3730520 w 5040743"/>
              <a:gd name="connsiteY30" fmla="*/ 2910123 h 3319382"/>
              <a:gd name="connsiteX31" fmla="*/ 4172544 w 5040743"/>
              <a:gd name="connsiteY31" fmla="*/ 2539022 h 3319382"/>
              <a:gd name="connsiteX32" fmla="*/ 4423504 w 5040743"/>
              <a:gd name="connsiteY32" fmla="*/ 2157116 h 3319382"/>
              <a:gd name="connsiteX33" fmla="*/ 4518006 w 5040743"/>
              <a:gd name="connsiteY33" fmla="*/ 1828258 h 3319382"/>
              <a:gd name="connsiteX34" fmla="*/ 4523314 w 5040743"/>
              <a:gd name="connsiteY34" fmla="*/ 1540111 h 3319382"/>
              <a:gd name="connsiteX35" fmla="*/ 4365679 w 5040743"/>
              <a:gd name="connsiteY35" fmla="*/ 952451 h 3319382"/>
              <a:gd name="connsiteX36" fmla="*/ 4073120 w 5040743"/>
              <a:gd name="connsiteY36" fmla="*/ 635586 h 3319382"/>
              <a:gd name="connsiteX37" fmla="*/ 3656621 w 5040743"/>
              <a:gd name="connsiteY37" fmla="*/ 397612 h 3319382"/>
              <a:gd name="connsiteX38" fmla="*/ 3496391 w 5040743"/>
              <a:gd name="connsiteY38" fmla="*/ 313864 h 3319382"/>
              <a:gd name="connsiteX39" fmla="*/ 3147624 w 5040743"/>
              <a:gd name="connsiteY39" fmla="*/ 181317 h 3319382"/>
              <a:gd name="connsiteX40" fmla="*/ 2795774 w 5040743"/>
              <a:gd name="connsiteY40" fmla="*/ 115117 h 3319382"/>
              <a:gd name="connsiteX41" fmla="*/ 2581832 w 5040743"/>
              <a:gd name="connsiteY41" fmla="*/ 105119 h 3319382"/>
              <a:gd name="connsiteX42" fmla="*/ 0 w 5040743"/>
              <a:gd name="connsiteY42" fmla="*/ 17971 h 3319382"/>
              <a:gd name="connsiteX43" fmla="*/ 5040743 w 5040743"/>
              <a:gd name="connsiteY43" fmla="*/ 0 h 3319382"/>
              <a:gd name="connsiteX44" fmla="*/ 4752689 w 5040743"/>
              <a:gd name="connsiteY44" fmla="*/ 3319382 h 3319382"/>
              <a:gd name="connsiteX45" fmla="*/ 0 w 5040743"/>
              <a:gd name="connsiteY45" fmla="*/ 3319382 h 3319382"/>
              <a:gd name="connsiteX46" fmla="*/ 0 w 5040743"/>
              <a:gd name="connsiteY46" fmla="*/ 17971 h 3319382"/>
              <a:gd name="connsiteX0" fmla="*/ 3579021 w 5040743"/>
              <a:gd name="connsiteY0" fmla="*/ 2927284 h 3415230"/>
              <a:gd name="connsiteX1" fmla="*/ 3362849 w 5040743"/>
              <a:gd name="connsiteY1" fmla="*/ 3050210 h 3415230"/>
              <a:gd name="connsiteX2" fmla="*/ 2957218 w 5040743"/>
              <a:gd name="connsiteY2" fmla="*/ 3158974 h 3415230"/>
              <a:gd name="connsiteX3" fmla="*/ 2646923 w 5040743"/>
              <a:gd name="connsiteY3" fmla="*/ 3203268 h 3415230"/>
              <a:gd name="connsiteX4" fmla="*/ 2702523 w 5040743"/>
              <a:gd name="connsiteY4" fmla="*/ 3184398 h 3415230"/>
              <a:gd name="connsiteX5" fmla="*/ 3108112 w 5040743"/>
              <a:gd name="connsiteY5" fmla="*/ 3084874 h 3415230"/>
              <a:gd name="connsiteX6" fmla="*/ 3579021 w 5040743"/>
              <a:gd name="connsiteY6" fmla="*/ 2927284 h 3415230"/>
              <a:gd name="connsiteX7" fmla="*/ 2584868 w 5040743"/>
              <a:gd name="connsiteY7" fmla="*/ 154138 h 3415230"/>
              <a:gd name="connsiteX8" fmla="*/ 2992954 w 5040743"/>
              <a:gd name="connsiteY8" fmla="*/ 176459 h 3415230"/>
              <a:gd name="connsiteX9" fmla="*/ 3409538 w 5040743"/>
              <a:gd name="connsiteY9" fmla="*/ 333432 h 3415230"/>
              <a:gd name="connsiteX10" fmla="*/ 2432413 w 5040743"/>
              <a:gd name="connsiteY10" fmla="*/ 161961 h 3415230"/>
              <a:gd name="connsiteX11" fmla="*/ 2584868 w 5040743"/>
              <a:gd name="connsiteY11" fmla="*/ 154138 h 3415230"/>
              <a:gd name="connsiteX12" fmla="*/ 2581832 w 5040743"/>
              <a:gd name="connsiteY12" fmla="*/ 105119 h 3415230"/>
              <a:gd name="connsiteX13" fmla="*/ 2367853 w 5040743"/>
              <a:gd name="connsiteY13" fmla="*/ 109315 h 3415230"/>
              <a:gd name="connsiteX14" fmla="*/ 2058310 w 5040743"/>
              <a:gd name="connsiteY14" fmla="*/ 138827 h 3415230"/>
              <a:gd name="connsiteX15" fmla="*/ 1480620 w 5040743"/>
              <a:gd name="connsiteY15" fmla="*/ 294577 h 3415230"/>
              <a:gd name="connsiteX16" fmla="*/ 1072765 w 5040743"/>
              <a:gd name="connsiteY16" fmla="*/ 491801 h 3415230"/>
              <a:gd name="connsiteX17" fmla="*/ 645349 w 5040743"/>
              <a:gd name="connsiteY17" fmla="*/ 872618 h 3415230"/>
              <a:gd name="connsiteX18" fmla="*/ 397674 w 5040743"/>
              <a:gd name="connsiteY18" fmla="*/ 1326761 h 3415230"/>
              <a:gd name="connsiteX19" fmla="*/ 367228 w 5040743"/>
              <a:gd name="connsiteY19" fmla="*/ 1543021 h 3415230"/>
              <a:gd name="connsiteX20" fmla="*/ 434270 w 5040743"/>
              <a:gd name="connsiteY20" fmla="*/ 2109985 h 3415230"/>
              <a:gd name="connsiteX21" fmla="*/ 560331 w 5040743"/>
              <a:gd name="connsiteY21" fmla="*/ 2373556 h 3415230"/>
              <a:gd name="connsiteX22" fmla="*/ 755185 w 5040743"/>
              <a:gd name="connsiteY22" fmla="*/ 2678094 h 3415230"/>
              <a:gd name="connsiteX23" fmla="*/ 1149848 w 5040743"/>
              <a:gd name="connsiteY23" fmla="*/ 3039552 h 3415230"/>
              <a:gd name="connsiteX24" fmla="*/ 1548251 w 5040743"/>
              <a:gd name="connsiteY24" fmla="*/ 3220824 h 3415230"/>
              <a:gd name="connsiteX25" fmla="*/ 1978530 w 5040743"/>
              <a:gd name="connsiteY25" fmla="*/ 3261737 h 3415230"/>
              <a:gd name="connsiteX26" fmla="*/ 2124878 w 5040743"/>
              <a:gd name="connsiteY26" fmla="*/ 3262911 h 3415230"/>
              <a:gd name="connsiteX27" fmla="*/ 2365780 w 5040743"/>
              <a:gd name="connsiteY27" fmla="*/ 3236269 h 3415230"/>
              <a:gd name="connsiteX28" fmla="*/ 2467580 w 5040743"/>
              <a:gd name="connsiteY28" fmla="*/ 3235544 h 3415230"/>
              <a:gd name="connsiteX29" fmla="*/ 3130085 w 5040743"/>
              <a:gd name="connsiteY29" fmla="*/ 3168255 h 3415230"/>
              <a:gd name="connsiteX30" fmla="*/ 3730520 w 5040743"/>
              <a:gd name="connsiteY30" fmla="*/ 2910123 h 3415230"/>
              <a:gd name="connsiteX31" fmla="*/ 4172544 w 5040743"/>
              <a:gd name="connsiteY31" fmla="*/ 2539022 h 3415230"/>
              <a:gd name="connsiteX32" fmla="*/ 4423504 w 5040743"/>
              <a:gd name="connsiteY32" fmla="*/ 2157116 h 3415230"/>
              <a:gd name="connsiteX33" fmla="*/ 4518006 w 5040743"/>
              <a:gd name="connsiteY33" fmla="*/ 1828258 h 3415230"/>
              <a:gd name="connsiteX34" fmla="*/ 4523314 w 5040743"/>
              <a:gd name="connsiteY34" fmla="*/ 1540111 h 3415230"/>
              <a:gd name="connsiteX35" fmla="*/ 4365679 w 5040743"/>
              <a:gd name="connsiteY35" fmla="*/ 952451 h 3415230"/>
              <a:gd name="connsiteX36" fmla="*/ 4073120 w 5040743"/>
              <a:gd name="connsiteY36" fmla="*/ 635586 h 3415230"/>
              <a:gd name="connsiteX37" fmla="*/ 3656621 w 5040743"/>
              <a:gd name="connsiteY37" fmla="*/ 397612 h 3415230"/>
              <a:gd name="connsiteX38" fmla="*/ 3496391 w 5040743"/>
              <a:gd name="connsiteY38" fmla="*/ 313864 h 3415230"/>
              <a:gd name="connsiteX39" fmla="*/ 3147624 w 5040743"/>
              <a:gd name="connsiteY39" fmla="*/ 181317 h 3415230"/>
              <a:gd name="connsiteX40" fmla="*/ 2795774 w 5040743"/>
              <a:gd name="connsiteY40" fmla="*/ 115117 h 3415230"/>
              <a:gd name="connsiteX41" fmla="*/ 2581832 w 5040743"/>
              <a:gd name="connsiteY41" fmla="*/ 105119 h 3415230"/>
              <a:gd name="connsiteX42" fmla="*/ 0 w 5040743"/>
              <a:gd name="connsiteY42" fmla="*/ 17971 h 3415230"/>
              <a:gd name="connsiteX43" fmla="*/ 5040743 w 5040743"/>
              <a:gd name="connsiteY43" fmla="*/ 0 h 3415230"/>
              <a:gd name="connsiteX44" fmla="*/ 4962183 w 5040743"/>
              <a:gd name="connsiteY44" fmla="*/ 3415230 h 3415230"/>
              <a:gd name="connsiteX45" fmla="*/ 0 w 5040743"/>
              <a:gd name="connsiteY45" fmla="*/ 3319382 h 3415230"/>
              <a:gd name="connsiteX46" fmla="*/ 0 w 5040743"/>
              <a:gd name="connsiteY46" fmla="*/ 17971 h 3415230"/>
              <a:gd name="connsiteX0" fmla="*/ 3860526 w 5322248"/>
              <a:gd name="connsiteY0" fmla="*/ 2927284 h 3415230"/>
              <a:gd name="connsiteX1" fmla="*/ 3644354 w 5322248"/>
              <a:gd name="connsiteY1" fmla="*/ 3050210 h 3415230"/>
              <a:gd name="connsiteX2" fmla="*/ 3238723 w 5322248"/>
              <a:gd name="connsiteY2" fmla="*/ 3158974 h 3415230"/>
              <a:gd name="connsiteX3" fmla="*/ 2928428 w 5322248"/>
              <a:gd name="connsiteY3" fmla="*/ 3203268 h 3415230"/>
              <a:gd name="connsiteX4" fmla="*/ 2984028 w 5322248"/>
              <a:gd name="connsiteY4" fmla="*/ 3184398 h 3415230"/>
              <a:gd name="connsiteX5" fmla="*/ 3389617 w 5322248"/>
              <a:gd name="connsiteY5" fmla="*/ 3084874 h 3415230"/>
              <a:gd name="connsiteX6" fmla="*/ 3860526 w 5322248"/>
              <a:gd name="connsiteY6" fmla="*/ 2927284 h 3415230"/>
              <a:gd name="connsiteX7" fmla="*/ 2866373 w 5322248"/>
              <a:gd name="connsiteY7" fmla="*/ 154138 h 3415230"/>
              <a:gd name="connsiteX8" fmla="*/ 3274459 w 5322248"/>
              <a:gd name="connsiteY8" fmla="*/ 176459 h 3415230"/>
              <a:gd name="connsiteX9" fmla="*/ 3691043 w 5322248"/>
              <a:gd name="connsiteY9" fmla="*/ 333432 h 3415230"/>
              <a:gd name="connsiteX10" fmla="*/ 2713918 w 5322248"/>
              <a:gd name="connsiteY10" fmla="*/ 161961 h 3415230"/>
              <a:gd name="connsiteX11" fmla="*/ 2866373 w 5322248"/>
              <a:gd name="connsiteY11" fmla="*/ 154138 h 3415230"/>
              <a:gd name="connsiteX12" fmla="*/ 2863337 w 5322248"/>
              <a:gd name="connsiteY12" fmla="*/ 105119 h 3415230"/>
              <a:gd name="connsiteX13" fmla="*/ 2649358 w 5322248"/>
              <a:gd name="connsiteY13" fmla="*/ 109315 h 3415230"/>
              <a:gd name="connsiteX14" fmla="*/ 2339815 w 5322248"/>
              <a:gd name="connsiteY14" fmla="*/ 138827 h 3415230"/>
              <a:gd name="connsiteX15" fmla="*/ 1762125 w 5322248"/>
              <a:gd name="connsiteY15" fmla="*/ 294577 h 3415230"/>
              <a:gd name="connsiteX16" fmla="*/ 1354270 w 5322248"/>
              <a:gd name="connsiteY16" fmla="*/ 491801 h 3415230"/>
              <a:gd name="connsiteX17" fmla="*/ 926854 w 5322248"/>
              <a:gd name="connsiteY17" fmla="*/ 872618 h 3415230"/>
              <a:gd name="connsiteX18" fmla="*/ 679179 w 5322248"/>
              <a:gd name="connsiteY18" fmla="*/ 1326761 h 3415230"/>
              <a:gd name="connsiteX19" fmla="*/ 648733 w 5322248"/>
              <a:gd name="connsiteY19" fmla="*/ 1543021 h 3415230"/>
              <a:gd name="connsiteX20" fmla="*/ 715775 w 5322248"/>
              <a:gd name="connsiteY20" fmla="*/ 2109985 h 3415230"/>
              <a:gd name="connsiteX21" fmla="*/ 841836 w 5322248"/>
              <a:gd name="connsiteY21" fmla="*/ 2373556 h 3415230"/>
              <a:gd name="connsiteX22" fmla="*/ 1036690 w 5322248"/>
              <a:gd name="connsiteY22" fmla="*/ 2678094 h 3415230"/>
              <a:gd name="connsiteX23" fmla="*/ 1431353 w 5322248"/>
              <a:gd name="connsiteY23" fmla="*/ 3039552 h 3415230"/>
              <a:gd name="connsiteX24" fmla="*/ 1829756 w 5322248"/>
              <a:gd name="connsiteY24" fmla="*/ 3220824 h 3415230"/>
              <a:gd name="connsiteX25" fmla="*/ 2260035 w 5322248"/>
              <a:gd name="connsiteY25" fmla="*/ 3261737 h 3415230"/>
              <a:gd name="connsiteX26" fmla="*/ 2406383 w 5322248"/>
              <a:gd name="connsiteY26" fmla="*/ 3262911 h 3415230"/>
              <a:gd name="connsiteX27" fmla="*/ 2647285 w 5322248"/>
              <a:gd name="connsiteY27" fmla="*/ 3236269 h 3415230"/>
              <a:gd name="connsiteX28" fmla="*/ 2749085 w 5322248"/>
              <a:gd name="connsiteY28" fmla="*/ 3235544 h 3415230"/>
              <a:gd name="connsiteX29" fmla="*/ 3411590 w 5322248"/>
              <a:gd name="connsiteY29" fmla="*/ 3168255 h 3415230"/>
              <a:gd name="connsiteX30" fmla="*/ 4012025 w 5322248"/>
              <a:gd name="connsiteY30" fmla="*/ 2910123 h 3415230"/>
              <a:gd name="connsiteX31" fmla="*/ 4454049 w 5322248"/>
              <a:gd name="connsiteY31" fmla="*/ 2539022 h 3415230"/>
              <a:gd name="connsiteX32" fmla="*/ 4705009 w 5322248"/>
              <a:gd name="connsiteY32" fmla="*/ 2157116 h 3415230"/>
              <a:gd name="connsiteX33" fmla="*/ 4799511 w 5322248"/>
              <a:gd name="connsiteY33" fmla="*/ 1828258 h 3415230"/>
              <a:gd name="connsiteX34" fmla="*/ 4804819 w 5322248"/>
              <a:gd name="connsiteY34" fmla="*/ 1540111 h 3415230"/>
              <a:gd name="connsiteX35" fmla="*/ 4647184 w 5322248"/>
              <a:gd name="connsiteY35" fmla="*/ 952451 h 3415230"/>
              <a:gd name="connsiteX36" fmla="*/ 4354625 w 5322248"/>
              <a:gd name="connsiteY36" fmla="*/ 635586 h 3415230"/>
              <a:gd name="connsiteX37" fmla="*/ 3938126 w 5322248"/>
              <a:gd name="connsiteY37" fmla="*/ 397612 h 3415230"/>
              <a:gd name="connsiteX38" fmla="*/ 3777896 w 5322248"/>
              <a:gd name="connsiteY38" fmla="*/ 313864 h 3415230"/>
              <a:gd name="connsiteX39" fmla="*/ 3429129 w 5322248"/>
              <a:gd name="connsiteY39" fmla="*/ 181317 h 3415230"/>
              <a:gd name="connsiteX40" fmla="*/ 3077279 w 5322248"/>
              <a:gd name="connsiteY40" fmla="*/ 115117 h 3415230"/>
              <a:gd name="connsiteX41" fmla="*/ 2863337 w 5322248"/>
              <a:gd name="connsiteY41" fmla="*/ 105119 h 3415230"/>
              <a:gd name="connsiteX42" fmla="*/ 281505 w 5322248"/>
              <a:gd name="connsiteY42" fmla="*/ 17971 h 3415230"/>
              <a:gd name="connsiteX43" fmla="*/ 5322248 w 5322248"/>
              <a:gd name="connsiteY43" fmla="*/ 0 h 3415230"/>
              <a:gd name="connsiteX44" fmla="*/ 5243688 w 5322248"/>
              <a:gd name="connsiteY44" fmla="*/ 3415230 h 3415230"/>
              <a:gd name="connsiteX45" fmla="*/ 0 w 5322248"/>
              <a:gd name="connsiteY45" fmla="*/ 3373297 h 3415230"/>
              <a:gd name="connsiteX46" fmla="*/ 281505 w 5322248"/>
              <a:gd name="connsiteY46" fmla="*/ 17971 h 3415230"/>
              <a:gd name="connsiteX0" fmla="*/ 3860528 w 5322250"/>
              <a:gd name="connsiteY0" fmla="*/ 2951246 h 3439192"/>
              <a:gd name="connsiteX1" fmla="*/ 3644356 w 5322250"/>
              <a:gd name="connsiteY1" fmla="*/ 3074172 h 3439192"/>
              <a:gd name="connsiteX2" fmla="*/ 3238725 w 5322250"/>
              <a:gd name="connsiteY2" fmla="*/ 3182936 h 3439192"/>
              <a:gd name="connsiteX3" fmla="*/ 2928430 w 5322250"/>
              <a:gd name="connsiteY3" fmla="*/ 3227230 h 3439192"/>
              <a:gd name="connsiteX4" fmla="*/ 2984030 w 5322250"/>
              <a:gd name="connsiteY4" fmla="*/ 3208360 h 3439192"/>
              <a:gd name="connsiteX5" fmla="*/ 3389619 w 5322250"/>
              <a:gd name="connsiteY5" fmla="*/ 3108836 h 3439192"/>
              <a:gd name="connsiteX6" fmla="*/ 3860528 w 5322250"/>
              <a:gd name="connsiteY6" fmla="*/ 2951246 h 3439192"/>
              <a:gd name="connsiteX7" fmla="*/ 2866375 w 5322250"/>
              <a:gd name="connsiteY7" fmla="*/ 178100 h 3439192"/>
              <a:gd name="connsiteX8" fmla="*/ 3274461 w 5322250"/>
              <a:gd name="connsiteY8" fmla="*/ 200421 h 3439192"/>
              <a:gd name="connsiteX9" fmla="*/ 3691045 w 5322250"/>
              <a:gd name="connsiteY9" fmla="*/ 357394 h 3439192"/>
              <a:gd name="connsiteX10" fmla="*/ 2713920 w 5322250"/>
              <a:gd name="connsiteY10" fmla="*/ 185923 h 3439192"/>
              <a:gd name="connsiteX11" fmla="*/ 2866375 w 5322250"/>
              <a:gd name="connsiteY11" fmla="*/ 178100 h 3439192"/>
              <a:gd name="connsiteX12" fmla="*/ 2863339 w 5322250"/>
              <a:gd name="connsiteY12" fmla="*/ 129081 h 3439192"/>
              <a:gd name="connsiteX13" fmla="*/ 2649360 w 5322250"/>
              <a:gd name="connsiteY13" fmla="*/ 133277 h 3439192"/>
              <a:gd name="connsiteX14" fmla="*/ 2339817 w 5322250"/>
              <a:gd name="connsiteY14" fmla="*/ 162789 h 3439192"/>
              <a:gd name="connsiteX15" fmla="*/ 1762127 w 5322250"/>
              <a:gd name="connsiteY15" fmla="*/ 318539 h 3439192"/>
              <a:gd name="connsiteX16" fmla="*/ 1354272 w 5322250"/>
              <a:gd name="connsiteY16" fmla="*/ 515763 h 3439192"/>
              <a:gd name="connsiteX17" fmla="*/ 926856 w 5322250"/>
              <a:gd name="connsiteY17" fmla="*/ 896580 h 3439192"/>
              <a:gd name="connsiteX18" fmla="*/ 679181 w 5322250"/>
              <a:gd name="connsiteY18" fmla="*/ 1350723 h 3439192"/>
              <a:gd name="connsiteX19" fmla="*/ 648735 w 5322250"/>
              <a:gd name="connsiteY19" fmla="*/ 1566983 h 3439192"/>
              <a:gd name="connsiteX20" fmla="*/ 715777 w 5322250"/>
              <a:gd name="connsiteY20" fmla="*/ 2133947 h 3439192"/>
              <a:gd name="connsiteX21" fmla="*/ 841838 w 5322250"/>
              <a:gd name="connsiteY21" fmla="*/ 2397518 h 3439192"/>
              <a:gd name="connsiteX22" fmla="*/ 1036692 w 5322250"/>
              <a:gd name="connsiteY22" fmla="*/ 2702056 h 3439192"/>
              <a:gd name="connsiteX23" fmla="*/ 1431355 w 5322250"/>
              <a:gd name="connsiteY23" fmla="*/ 3063514 h 3439192"/>
              <a:gd name="connsiteX24" fmla="*/ 1829758 w 5322250"/>
              <a:gd name="connsiteY24" fmla="*/ 3244786 h 3439192"/>
              <a:gd name="connsiteX25" fmla="*/ 2260037 w 5322250"/>
              <a:gd name="connsiteY25" fmla="*/ 3285699 h 3439192"/>
              <a:gd name="connsiteX26" fmla="*/ 2406385 w 5322250"/>
              <a:gd name="connsiteY26" fmla="*/ 3286873 h 3439192"/>
              <a:gd name="connsiteX27" fmla="*/ 2647287 w 5322250"/>
              <a:gd name="connsiteY27" fmla="*/ 3260231 h 3439192"/>
              <a:gd name="connsiteX28" fmla="*/ 2749087 w 5322250"/>
              <a:gd name="connsiteY28" fmla="*/ 3259506 h 3439192"/>
              <a:gd name="connsiteX29" fmla="*/ 3411592 w 5322250"/>
              <a:gd name="connsiteY29" fmla="*/ 3192217 h 3439192"/>
              <a:gd name="connsiteX30" fmla="*/ 4012027 w 5322250"/>
              <a:gd name="connsiteY30" fmla="*/ 2934085 h 3439192"/>
              <a:gd name="connsiteX31" fmla="*/ 4454051 w 5322250"/>
              <a:gd name="connsiteY31" fmla="*/ 2562984 h 3439192"/>
              <a:gd name="connsiteX32" fmla="*/ 4705011 w 5322250"/>
              <a:gd name="connsiteY32" fmla="*/ 2181078 h 3439192"/>
              <a:gd name="connsiteX33" fmla="*/ 4799513 w 5322250"/>
              <a:gd name="connsiteY33" fmla="*/ 1852220 h 3439192"/>
              <a:gd name="connsiteX34" fmla="*/ 4804821 w 5322250"/>
              <a:gd name="connsiteY34" fmla="*/ 1564073 h 3439192"/>
              <a:gd name="connsiteX35" fmla="*/ 4647186 w 5322250"/>
              <a:gd name="connsiteY35" fmla="*/ 976413 h 3439192"/>
              <a:gd name="connsiteX36" fmla="*/ 4354627 w 5322250"/>
              <a:gd name="connsiteY36" fmla="*/ 659548 h 3439192"/>
              <a:gd name="connsiteX37" fmla="*/ 3938128 w 5322250"/>
              <a:gd name="connsiteY37" fmla="*/ 421574 h 3439192"/>
              <a:gd name="connsiteX38" fmla="*/ 3777898 w 5322250"/>
              <a:gd name="connsiteY38" fmla="*/ 337826 h 3439192"/>
              <a:gd name="connsiteX39" fmla="*/ 3429131 w 5322250"/>
              <a:gd name="connsiteY39" fmla="*/ 205279 h 3439192"/>
              <a:gd name="connsiteX40" fmla="*/ 3077281 w 5322250"/>
              <a:gd name="connsiteY40" fmla="*/ 139079 h 3439192"/>
              <a:gd name="connsiteX41" fmla="*/ 2863339 w 5322250"/>
              <a:gd name="connsiteY41" fmla="*/ 129081 h 3439192"/>
              <a:gd name="connsiteX42" fmla="*/ 0 w 5322250"/>
              <a:gd name="connsiteY42" fmla="*/ 0 h 3439192"/>
              <a:gd name="connsiteX43" fmla="*/ 5322250 w 5322250"/>
              <a:gd name="connsiteY43" fmla="*/ 23962 h 3439192"/>
              <a:gd name="connsiteX44" fmla="*/ 5243690 w 5322250"/>
              <a:gd name="connsiteY44" fmla="*/ 3439192 h 3439192"/>
              <a:gd name="connsiteX45" fmla="*/ 2 w 5322250"/>
              <a:gd name="connsiteY45" fmla="*/ 3397259 h 3439192"/>
              <a:gd name="connsiteX46" fmla="*/ 0 w 5322250"/>
              <a:gd name="connsiteY46" fmla="*/ 0 h 3439192"/>
              <a:gd name="connsiteX0" fmla="*/ 3860528 w 5322250"/>
              <a:gd name="connsiteY0" fmla="*/ 2951246 h 3439192"/>
              <a:gd name="connsiteX1" fmla="*/ 3644356 w 5322250"/>
              <a:gd name="connsiteY1" fmla="*/ 3074172 h 3439192"/>
              <a:gd name="connsiteX2" fmla="*/ 3238725 w 5322250"/>
              <a:gd name="connsiteY2" fmla="*/ 3182936 h 3439192"/>
              <a:gd name="connsiteX3" fmla="*/ 2928430 w 5322250"/>
              <a:gd name="connsiteY3" fmla="*/ 3227230 h 3439192"/>
              <a:gd name="connsiteX4" fmla="*/ 2984030 w 5322250"/>
              <a:gd name="connsiteY4" fmla="*/ 3208360 h 3439192"/>
              <a:gd name="connsiteX5" fmla="*/ 3389619 w 5322250"/>
              <a:gd name="connsiteY5" fmla="*/ 3108836 h 3439192"/>
              <a:gd name="connsiteX6" fmla="*/ 3860528 w 5322250"/>
              <a:gd name="connsiteY6" fmla="*/ 2951246 h 3439192"/>
              <a:gd name="connsiteX7" fmla="*/ 2866375 w 5322250"/>
              <a:gd name="connsiteY7" fmla="*/ 178100 h 3439192"/>
              <a:gd name="connsiteX8" fmla="*/ 3274461 w 5322250"/>
              <a:gd name="connsiteY8" fmla="*/ 200421 h 3439192"/>
              <a:gd name="connsiteX9" fmla="*/ 3691045 w 5322250"/>
              <a:gd name="connsiteY9" fmla="*/ 357394 h 3439192"/>
              <a:gd name="connsiteX10" fmla="*/ 2713920 w 5322250"/>
              <a:gd name="connsiteY10" fmla="*/ 185923 h 3439192"/>
              <a:gd name="connsiteX11" fmla="*/ 2866375 w 5322250"/>
              <a:gd name="connsiteY11" fmla="*/ 178100 h 3439192"/>
              <a:gd name="connsiteX12" fmla="*/ 2863339 w 5322250"/>
              <a:gd name="connsiteY12" fmla="*/ 129081 h 3439192"/>
              <a:gd name="connsiteX13" fmla="*/ 2649360 w 5322250"/>
              <a:gd name="connsiteY13" fmla="*/ 133277 h 3439192"/>
              <a:gd name="connsiteX14" fmla="*/ 2339817 w 5322250"/>
              <a:gd name="connsiteY14" fmla="*/ 162789 h 3439192"/>
              <a:gd name="connsiteX15" fmla="*/ 1762127 w 5322250"/>
              <a:gd name="connsiteY15" fmla="*/ 318539 h 3439192"/>
              <a:gd name="connsiteX16" fmla="*/ 1354272 w 5322250"/>
              <a:gd name="connsiteY16" fmla="*/ 515763 h 3439192"/>
              <a:gd name="connsiteX17" fmla="*/ 926856 w 5322250"/>
              <a:gd name="connsiteY17" fmla="*/ 896580 h 3439192"/>
              <a:gd name="connsiteX18" fmla="*/ 679181 w 5322250"/>
              <a:gd name="connsiteY18" fmla="*/ 1350723 h 3439192"/>
              <a:gd name="connsiteX19" fmla="*/ 648735 w 5322250"/>
              <a:gd name="connsiteY19" fmla="*/ 1566983 h 3439192"/>
              <a:gd name="connsiteX20" fmla="*/ 715777 w 5322250"/>
              <a:gd name="connsiteY20" fmla="*/ 2133947 h 3439192"/>
              <a:gd name="connsiteX21" fmla="*/ 841838 w 5322250"/>
              <a:gd name="connsiteY21" fmla="*/ 2397518 h 3439192"/>
              <a:gd name="connsiteX22" fmla="*/ 1036692 w 5322250"/>
              <a:gd name="connsiteY22" fmla="*/ 2702056 h 3439192"/>
              <a:gd name="connsiteX23" fmla="*/ 1431355 w 5322250"/>
              <a:gd name="connsiteY23" fmla="*/ 3063514 h 3439192"/>
              <a:gd name="connsiteX24" fmla="*/ 1829758 w 5322250"/>
              <a:gd name="connsiteY24" fmla="*/ 3244786 h 3439192"/>
              <a:gd name="connsiteX25" fmla="*/ 2260037 w 5322250"/>
              <a:gd name="connsiteY25" fmla="*/ 3285699 h 3439192"/>
              <a:gd name="connsiteX26" fmla="*/ 2406385 w 5322250"/>
              <a:gd name="connsiteY26" fmla="*/ 3286873 h 3439192"/>
              <a:gd name="connsiteX27" fmla="*/ 2647287 w 5322250"/>
              <a:gd name="connsiteY27" fmla="*/ 3260231 h 3439192"/>
              <a:gd name="connsiteX28" fmla="*/ 2749087 w 5322250"/>
              <a:gd name="connsiteY28" fmla="*/ 3259506 h 3439192"/>
              <a:gd name="connsiteX29" fmla="*/ 3411592 w 5322250"/>
              <a:gd name="connsiteY29" fmla="*/ 3192217 h 3439192"/>
              <a:gd name="connsiteX30" fmla="*/ 4012027 w 5322250"/>
              <a:gd name="connsiteY30" fmla="*/ 2934085 h 3439192"/>
              <a:gd name="connsiteX31" fmla="*/ 4454051 w 5322250"/>
              <a:gd name="connsiteY31" fmla="*/ 2562984 h 3439192"/>
              <a:gd name="connsiteX32" fmla="*/ 4705011 w 5322250"/>
              <a:gd name="connsiteY32" fmla="*/ 2181078 h 3439192"/>
              <a:gd name="connsiteX33" fmla="*/ 4804821 w 5322250"/>
              <a:gd name="connsiteY33" fmla="*/ 1564073 h 3439192"/>
              <a:gd name="connsiteX34" fmla="*/ 4647186 w 5322250"/>
              <a:gd name="connsiteY34" fmla="*/ 976413 h 3439192"/>
              <a:gd name="connsiteX35" fmla="*/ 4354627 w 5322250"/>
              <a:gd name="connsiteY35" fmla="*/ 659548 h 3439192"/>
              <a:gd name="connsiteX36" fmla="*/ 3938128 w 5322250"/>
              <a:gd name="connsiteY36" fmla="*/ 421574 h 3439192"/>
              <a:gd name="connsiteX37" fmla="*/ 3777898 w 5322250"/>
              <a:gd name="connsiteY37" fmla="*/ 337826 h 3439192"/>
              <a:gd name="connsiteX38" fmla="*/ 3429131 w 5322250"/>
              <a:gd name="connsiteY38" fmla="*/ 205279 h 3439192"/>
              <a:gd name="connsiteX39" fmla="*/ 3077281 w 5322250"/>
              <a:gd name="connsiteY39" fmla="*/ 139079 h 3439192"/>
              <a:gd name="connsiteX40" fmla="*/ 2863339 w 5322250"/>
              <a:gd name="connsiteY40" fmla="*/ 129081 h 3439192"/>
              <a:gd name="connsiteX41" fmla="*/ 0 w 5322250"/>
              <a:gd name="connsiteY41" fmla="*/ 0 h 3439192"/>
              <a:gd name="connsiteX42" fmla="*/ 5322250 w 5322250"/>
              <a:gd name="connsiteY42" fmla="*/ 23962 h 3439192"/>
              <a:gd name="connsiteX43" fmla="*/ 5243690 w 5322250"/>
              <a:gd name="connsiteY43" fmla="*/ 3439192 h 3439192"/>
              <a:gd name="connsiteX44" fmla="*/ 2 w 5322250"/>
              <a:gd name="connsiteY44" fmla="*/ 3397259 h 3439192"/>
              <a:gd name="connsiteX45" fmla="*/ 0 w 5322250"/>
              <a:gd name="connsiteY45" fmla="*/ 0 h 3439192"/>
              <a:gd name="connsiteX0" fmla="*/ 3860528 w 5322250"/>
              <a:gd name="connsiteY0" fmla="*/ 2951246 h 3439192"/>
              <a:gd name="connsiteX1" fmla="*/ 3644356 w 5322250"/>
              <a:gd name="connsiteY1" fmla="*/ 3074172 h 3439192"/>
              <a:gd name="connsiteX2" fmla="*/ 3238725 w 5322250"/>
              <a:gd name="connsiteY2" fmla="*/ 3182936 h 3439192"/>
              <a:gd name="connsiteX3" fmla="*/ 2928430 w 5322250"/>
              <a:gd name="connsiteY3" fmla="*/ 3227230 h 3439192"/>
              <a:gd name="connsiteX4" fmla="*/ 2984030 w 5322250"/>
              <a:gd name="connsiteY4" fmla="*/ 3208360 h 3439192"/>
              <a:gd name="connsiteX5" fmla="*/ 3389619 w 5322250"/>
              <a:gd name="connsiteY5" fmla="*/ 3108836 h 3439192"/>
              <a:gd name="connsiteX6" fmla="*/ 3860528 w 5322250"/>
              <a:gd name="connsiteY6" fmla="*/ 2951246 h 3439192"/>
              <a:gd name="connsiteX7" fmla="*/ 2866375 w 5322250"/>
              <a:gd name="connsiteY7" fmla="*/ 178100 h 3439192"/>
              <a:gd name="connsiteX8" fmla="*/ 3274461 w 5322250"/>
              <a:gd name="connsiteY8" fmla="*/ 200421 h 3439192"/>
              <a:gd name="connsiteX9" fmla="*/ 3691045 w 5322250"/>
              <a:gd name="connsiteY9" fmla="*/ 357394 h 3439192"/>
              <a:gd name="connsiteX10" fmla="*/ 2713920 w 5322250"/>
              <a:gd name="connsiteY10" fmla="*/ 185923 h 3439192"/>
              <a:gd name="connsiteX11" fmla="*/ 2866375 w 5322250"/>
              <a:gd name="connsiteY11" fmla="*/ 178100 h 3439192"/>
              <a:gd name="connsiteX12" fmla="*/ 2863339 w 5322250"/>
              <a:gd name="connsiteY12" fmla="*/ 129081 h 3439192"/>
              <a:gd name="connsiteX13" fmla="*/ 2649360 w 5322250"/>
              <a:gd name="connsiteY13" fmla="*/ 133277 h 3439192"/>
              <a:gd name="connsiteX14" fmla="*/ 2339817 w 5322250"/>
              <a:gd name="connsiteY14" fmla="*/ 162789 h 3439192"/>
              <a:gd name="connsiteX15" fmla="*/ 1762127 w 5322250"/>
              <a:gd name="connsiteY15" fmla="*/ 318539 h 3439192"/>
              <a:gd name="connsiteX16" fmla="*/ 1354272 w 5322250"/>
              <a:gd name="connsiteY16" fmla="*/ 515763 h 3439192"/>
              <a:gd name="connsiteX17" fmla="*/ 926856 w 5322250"/>
              <a:gd name="connsiteY17" fmla="*/ 896580 h 3439192"/>
              <a:gd name="connsiteX18" fmla="*/ 679181 w 5322250"/>
              <a:gd name="connsiteY18" fmla="*/ 1350723 h 3439192"/>
              <a:gd name="connsiteX19" fmla="*/ 648735 w 5322250"/>
              <a:gd name="connsiteY19" fmla="*/ 1566983 h 3439192"/>
              <a:gd name="connsiteX20" fmla="*/ 715777 w 5322250"/>
              <a:gd name="connsiteY20" fmla="*/ 2133947 h 3439192"/>
              <a:gd name="connsiteX21" fmla="*/ 841838 w 5322250"/>
              <a:gd name="connsiteY21" fmla="*/ 2397518 h 3439192"/>
              <a:gd name="connsiteX22" fmla="*/ 1036692 w 5322250"/>
              <a:gd name="connsiteY22" fmla="*/ 2702056 h 3439192"/>
              <a:gd name="connsiteX23" fmla="*/ 1431355 w 5322250"/>
              <a:gd name="connsiteY23" fmla="*/ 3063514 h 3439192"/>
              <a:gd name="connsiteX24" fmla="*/ 1829758 w 5322250"/>
              <a:gd name="connsiteY24" fmla="*/ 3244786 h 3439192"/>
              <a:gd name="connsiteX25" fmla="*/ 2260037 w 5322250"/>
              <a:gd name="connsiteY25" fmla="*/ 3285699 h 3439192"/>
              <a:gd name="connsiteX26" fmla="*/ 2406385 w 5322250"/>
              <a:gd name="connsiteY26" fmla="*/ 3286873 h 3439192"/>
              <a:gd name="connsiteX27" fmla="*/ 2647287 w 5322250"/>
              <a:gd name="connsiteY27" fmla="*/ 3260231 h 3439192"/>
              <a:gd name="connsiteX28" fmla="*/ 2749087 w 5322250"/>
              <a:gd name="connsiteY28" fmla="*/ 3259506 h 3439192"/>
              <a:gd name="connsiteX29" fmla="*/ 3411592 w 5322250"/>
              <a:gd name="connsiteY29" fmla="*/ 3192217 h 3439192"/>
              <a:gd name="connsiteX30" fmla="*/ 4012027 w 5322250"/>
              <a:gd name="connsiteY30" fmla="*/ 2934085 h 3439192"/>
              <a:gd name="connsiteX31" fmla="*/ 4454051 w 5322250"/>
              <a:gd name="connsiteY31" fmla="*/ 2562984 h 3439192"/>
              <a:gd name="connsiteX32" fmla="*/ 4705011 w 5322250"/>
              <a:gd name="connsiteY32" fmla="*/ 2181078 h 3439192"/>
              <a:gd name="connsiteX33" fmla="*/ 4804821 w 5322250"/>
              <a:gd name="connsiteY33" fmla="*/ 1564073 h 3439192"/>
              <a:gd name="connsiteX34" fmla="*/ 4647186 w 5322250"/>
              <a:gd name="connsiteY34" fmla="*/ 976413 h 3439192"/>
              <a:gd name="connsiteX35" fmla="*/ 4354627 w 5322250"/>
              <a:gd name="connsiteY35" fmla="*/ 659548 h 3439192"/>
              <a:gd name="connsiteX36" fmla="*/ 3938128 w 5322250"/>
              <a:gd name="connsiteY36" fmla="*/ 421574 h 3439192"/>
              <a:gd name="connsiteX37" fmla="*/ 3777898 w 5322250"/>
              <a:gd name="connsiteY37" fmla="*/ 337826 h 3439192"/>
              <a:gd name="connsiteX38" fmla="*/ 3429131 w 5322250"/>
              <a:gd name="connsiteY38" fmla="*/ 205279 h 3439192"/>
              <a:gd name="connsiteX39" fmla="*/ 3077281 w 5322250"/>
              <a:gd name="connsiteY39" fmla="*/ 139079 h 3439192"/>
              <a:gd name="connsiteX40" fmla="*/ 2863339 w 5322250"/>
              <a:gd name="connsiteY40" fmla="*/ 129081 h 3439192"/>
              <a:gd name="connsiteX41" fmla="*/ 0 w 5322250"/>
              <a:gd name="connsiteY41" fmla="*/ 0 h 3439192"/>
              <a:gd name="connsiteX42" fmla="*/ 5322250 w 5322250"/>
              <a:gd name="connsiteY42" fmla="*/ 23962 h 3439192"/>
              <a:gd name="connsiteX43" fmla="*/ 5243690 w 5322250"/>
              <a:gd name="connsiteY43" fmla="*/ 3439192 h 3439192"/>
              <a:gd name="connsiteX44" fmla="*/ 2 w 5322250"/>
              <a:gd name="connsiteY44" fmla="*/ 3397259 h 3439192"/>
              <a:gd name="connsiteX45" fmla="*/ 0 w 5322250"/>
              <a:gd name="connsiteY45" fmla="*/ 0 h 3439192"/>
              <a:gd name="connsiteX0" fmla="*/ 3860528 w 5322250"/>
              <a:gd name="connsiteY0" fmla="*/ 2951246 h 3439192"/>
              <a:gd name="connsiteX1" fmla="*/ 3644356 w 5322250"/>
              <a:gd name="connsiteY1" fmla="*/ 3074172 h 3439192"/>
              <a:gd name="connsiteX2" fmla="*/ 3238725 w 5322250"/>
              <a:gd name="connsiteY2" fmla="*/ 3182936 h 3439192"/>
              <a:gd name="connsiteX3" fmla="*/ 2928430 w 5322250"/>
              <a:gd name="connsiteY3" fmla="*/ 3227230 h 3439192"/>
              <a:gd name="connsiteX4" fmla="*/ 2984030 w 5322250"/>
              <a:gd name="connsiteY4" fmla="*/ 3208360 h 3439192"/>
              <a:gd name="connsiteX5" fmla="*/ 3389619 w 5322250"/>
              <a:gd name="connsiteY5" fmla="*/ 3108836 h 3439192"/>
              <a:gd name="connsiteX6" fmla="*/ 3860528 w 5322250"/>
              <a:gd name="connsiteY6" fmla="*/ 2951246 h 3439192"/>
              <a:gd name="connsiteX7" fmla="*/ 2866375 w 5322250"/>
              <a:gd name="connsiteY7" fmla="*/ 178100 h 3439192"/>
              <a:gd name="connsiteX8" fmla="*/ 3274461 w 5322250"/>
              <a:gd name="connsiteY8" fmla="*/ 200421 h 3439192"/>
              <a:gd name="connsiteX9" fmla="*/ 3691045 w 5322250"/>
              <a:gd name="connsiteY9" fmla="*/ 357394 h 3439192"/>
              <a:gd name="connsiteX10" fmla="*/ 2713920 w 5322250"/>
              <a:gd name="connsiteY10" fmla="*/ 185923 h 3439192"/>
              <a:gd name="connsiteX11" fmla="*/ 2866375 w 5322250"/>
              <a:gd name="connsiteY11" fmla="*/ 178100 h 3439192"/>
              <a:gd name="connsiteX12" fmla="*/ 2863339 w 5322250"/>
              <a:gd name="connsiteY12" fmla="*/ 129081 h 3439192"/>
              <a:gd name="connsiteX13" fmla="*/ 2649360 w 5322250"/>
              <a:gd name="connsiteY13" fmla="*/ 133277 h 3439192"/>
              <a:gd name="connsiteX14" fmla="*/ 2339817 w 5322250"/>
              <a:gd name="connsiteY14" fmla="*/ 162789 h 3439192"/>
              <a:gd name="connsiteX15" fmla="*/ 1762127 w 5322250"/>
              <a:gd name="connsiteY15" fmla="*/ 318539 h 3439192"/>
              <a:gd name="connsiteX16" fmla="*/ 1354272 w 5322250"/>
              <a:gd name="connsiteY16" fmla="*/ 515763 h 3439192"/>
              <a:gd name="connsiteX17" fmla="*/ 926856 w 5322250"/>
              <a:gd name="connsiteY17" fmla="*/ 896580 h 3439192"/>
              <a:gd name="connsiteX18" fmla="*/ 679181 w 5322250"/>
              <a:gd name="connsiteY18" fmla="*/ 1350723 h 3439192"/>
              <a:gd name="connsiteX19" fmla="*/ 648735 w 5322250"/>
              <a:gd name="connsiteY19" fmla="*/ 1566983 h 3439192"/>
              <a:gd name="connsiteX20" fmla="*/ 715777 w 5322250"/>
              <a:gd name="connsiteY20" fmla="*/ 2133947 h 3439192"/>
              <a:gd name="connsiteX21" fmla="*/ 841838 w 5322250"/>
              <a:gd name="connsiteY21" fmla="*/ 2397518 h 3439192"/>
              <a:gd name="connsiteX22" fmla="*/ 1036692 w 5322250"/>
              <a:gd name="connsiteY22" fmla="*/ 2702056 h 3439192"/>
              <a:gd name="connsiteX23" fmla="*/ 1431355 w 5322250"/>
              <a:gd name="connsiteY23" fmla="*/ 3063514 h 3439192"/>
              <a:gd name="connsiteX24" fmla="*/ 1829758 w 5322250"/>
              <a:gd name="connsiteY24" fmla="*/ 3244786 h 3439192"/>
              <a:gd name="connsiteX25" fmla="*/ 2260037 w 5322250"/>
              <a:gd name="connsiteY25" fmla="*/ 3285699 h 3439192"/>
              <a:gd name="connsiteX26" fmla="*/ 2406385 w 5322250"/>
              <a:gd name="connsiteY26" fmla="*/ 3286873 h 3439192"/>
              <a:gd name="connsiteX27" fmla="*/ 2647287 w 5322250"/>
              <a:gd name="connsiteY27" fmla="*/ 3260231 h 3439192"/>
              <a:gd name="connsiteX28" fmla="*/ 2749087 w 5322250"/>
              <a:gd name="connsiteY28" fmla="*/ 3259506 h 3439192"/>
              <a:gd name="connsiteX29" fmla="*/ 3411592 w 5322250"/>
              <a:gd name="connsiteY29" fmla="*/ 3192217 h 3439192"/>
              <a:gd name="connsiteX30" fmla="*/ 4012027 w 5322250"/>
              <a:gd name="connsiteY30" fmla="*/ 2934085 h 3439192"/>
              <a:gd name="connsiteX31" fmla="*/ 4454051 w 5322250"/>
              <a:gd name="connsiteY31" fmla="*/ 2562984 h 3439192"/>
              <a:gd name="connsiteX32" fmla="*/ 4705011 w 5322250"/>
              <a:gd name="connsiteY32" fmla="*/ 2181078 h 3439192"/>
              <a:gd name="connsiteX33" fmla="*/ 4804821 w 5322250"/>
              <a:gd name="connsiteY33" fmla="*/ 1564073 h 3439192"/>
              <a:gd name="connsiteX34" fmla="*/ 4647186 w 5322250"/>
              <a:gd name="connsiteY34" fmla="*/ 976413 h 3439192"/>
              <a:gd name="connsiteX35" fmla="*/ 4354627 w 5322250"/>
              <a:gd name="connsiteY35" fmla="*/ 659548 h 3439192"/>
              <a:gd name="connsiteX36" fmla="*/ 4017698 w 5322250"/>
              <a:gd name="connsiteY36" fmla="*/ 417528 h 3439192"/>
              <a:gd name="connsiteX37" fmla="*/ 3777898 w 5322250"/>
              <a:gd name="connsiteY37" fmla="*/ 337826 h 3439192"/>
              <a:gd name="connsiteX38" fmla="*/ 3429131 w 5322250"/>
              <a:gd name="connsiteY38" fmla="*/ 205279 h 3439192"/>
              <a:gd name="connsiteX39" fmla="*/ 3077281 w 5322250"/>
              <a:gd name="connsiteY39" fmla="*/ 139079 h 3439192"/>
              <a:gd name="connsiteX40" fmla="*/ 2863339 w 5322250"/>
              <a:gd name="connsiteY40" fmla="*/ 129081 h 3439192"/>
              <a:gd name="connsiteX41" fmla="*/ 0 w 5322250"/>
              <a:gd name="connsiteY41" fmla="*/ 0 h 3439192"/>
              <a:gd name="connsiteX42" fmla="*/ 5322250 w 5322250"/>
              <a:gd name="connsiteY42" fmla="*/ 23962 h 3439192"/>
              <a:gd name="connsiteX43" fmla="*/ 5243690 w 5322250"/>
              <a:gd name="connsiteY43" fmla="*/ 3439192 h 3439192"/>
              <a:gd name="connsiteX44" fmla="*/ 2 w 5322250"/>
              <a:gd name="connsiteY44" fmla="*/ 3397259 h 3439192"/>
              <a:gd name="connsiteX45" fmla="*/ 0 w 5322250"/>
              <a:gd name="connsiteY45" fmla="*/ 0 h 3439192"/>
              <a:gd name="connsiteX0" fmla="*/ 3860528 w 5322250"/>
              <a:gd name="connsiteY0" fmla="*/ 2951246 h 3439192"/>
              <a:gd name="connsiteX1" fmla="*/ 3644356 w 5322250"/>
              <a:gd name="connsiteY1" fmla="*/ 3074172 h 3439192"/>
              <a:gd name="connsiteX2" fmla="*/ 3238725 w 5322250"/>
              <a:gd name="connsiteY2" fmla="*/ 3182936 h 3439192"/>
              <a:gd name="connsiteX3" fmla="*/ 2928430 w 5322250"/>
              <a:gd name="connsiteY3" fmla="*/ 3227230 h 3439192"/>
              <a:gd name="connsiteX4" fmla="*/ 2984030 w 5322250"/>
              <a:gd name="connsiteY4" fmla="*/ 3208360 h 3439192"/>
              <a:gd name="connsiteX5" fmla="*/ 3389619 w 5322250"/>
              <a:gd name="connsiteY5" fmla="*/ 3108836 h 3439192"/>
              <a:gd name="connsiteX6" fmla="*/ 3860528 w 5322250"/>
              <a:gd name="connsiteY6" fmla="*/ 2951246 h 3439192"/>
              <a:gd name="connsiteX7" fmla="*/ 2866375 w 5322250"/>
              <a:gd name="connsiteY7" fmla="*/ 178100 h 3439192"/>
              <a:gd name="connsiteX8" fmla="*/ 3274461 w 5322250"/>
              <a:gd name="connsiteY8" fmla="*/ 200421 h 3439192"/>
              <a:gd name="connsiteX9" fmla="*/ 3761773 w 5322250"/>
              <a:gd name="connsiteY9" fmla="*/ 442340 h 3439192"/>
              <a:gd name="connsiteX10" fmla="*/ 2713920 w 5322250"/>
              <a:gd name="connsiteY10" fmla="*/ 185923 h 3439192"/>
              <a:gd name="connsiteX11" fmla="*/ 2866375 w 5322250"/>
              <a:gd name="connsiteY11" fmla="*/ 178100 h 3439192"/>
              <a:gd name="connsiteX12" fmla="*/ 2863339 w 5322250"/>
              <a:gd name="connsiteY12" fmla="*/ 129081 h 3439192"/>
              <a:gd name="connsiteX13" fmla="*/ 2649360 w 5322250"/>
              <a:gd name="connsiteY13" fmla="*/ 133277 h 3439192"/>
              <a:gd name="connsiteX14" fmla="*/ 2339817 w 5322250"/>
              <a:gd name="connsiteY14" fmla="*/ 162789 h 3439192"/>
              <a:gd name="connsiteX15" fmla="*/ 1762127 w 5322250"/>
              <a:gd name="connsiteY15" fmla="*/ 318539 h 3439192"/>
              <a:gd name="connsiteX16" fmla="*/ 1354272 w 5322250"/>
              <a:gd name="connsiteY16" fmla="*/ 515763 h 3439192"/>
              <a:gd name="connsiteX17" fmla="*/ 926856 w 5322250"/>
              <a:gd name="connsiteY17" fmla="*/ 896580 h 3439192"/>
              <a:gd name="connsiteX18" fmla="*/ 679181 w 5322250"/>
              <a:gd name="connsiteY18" fmla="*/ 1350723 h 3439192"/>
              <a:gd name="connsiteX19" fmla="*/ 648735 w 5322250"/>
              <a:gd name="connsiteY19" fmla="*/ 1566983 h 3439192"/>
              <a:gd name="connsiteX20" fmla="*/ 715777 w 5322250"/>
              <a:gd name="connsiteY20" fmla="*/ 2133947 h 3439192"/>
              <a:gd name="connsiteX21" fmla="*/ 841838 w 5322250"/>
              <a:gd name="connsiteY21" fmla="*/ 2397518 h 3439192"/>
              <a:gd name="connsiteX22" fmla="*/ 1036692 w 5322250"/>
              <a:gd name="connsiteY22" fmla="*/ 2702056 h 3439192"/>
              <a:gd name="connsiteX23" fmla="*/ 1431355 w 5322250"/>
              <a:gd name="connsiteY23" fmla="*/ 3063514 h 3439192"/>
              <a:gd name="connsiteX24" fmla="*/ 1829758 w 5322250"/>
              <a:gd name="connsiteY24" fmla="*/ 3244786 h 3439192"/>
              <a:gd name="connsiteX25" fmla="*/ 2260037 w 5322250"/>
              <a:gd name="connsiteY25" fmla="*/ 3285699 h 3439192"/>
              <a:gd name="connsiteX26" fmla="*/ 2406385 w 5322250"/>
              <a:gd name="connsiteY26" fmla="*/ 3286873 h 3439192"/>
              <a:gd name="connsiteX27" fmla="*/ 2647287 w 5322250"/>
              <a:gd name="connsiteY27" fmla="*/ 3260231 h 3439192"/>
              <a:gd name="connsiteX28" fmla="*/ 2749087 w 5322250"/>
              <a:gd name="connsiteY28" fmla="*/ 3259506 h 3439192"/>
              <a:gd name="connsiteX29" fmla="*/ 3411592 w 5322250"/>
              <a:gd name="connsiteY29" fmla="*/ 3192217 h 3439192"/>
              <a:gd name="connsiteX30" fmla="*/ 4012027 w 5322250"/>
              <a:gd name="connsiteY30" fmla="*/ 2934085 h 3439192"/>
              <a:gd name="connsiteX31" fmla="*/ 4454051 w 5322250"/>
              <a:gd name="connsiteY31" fmla="*/ 2562984 h 3439192"/>
              <a:gd name="connsiteX32" fmla="*/ 4705011 w 5322250"/>
              <a:gd name="connsiteY32" fmla="*/ 2181078 h 3439192"/>
              <a:gd name="connsiteX33" fmla="*/ 4804821 w 5322250"/>
              <a:gd name="connsiteY33" fmla="*/ 1564073 h 3439192"/>
              <a:gd name="connsiteX34" fmla="*/ 4647186 w 5322250"/>
              <a:gd name="connsiteY34" fmla="*/ 976413 h 3439192"/>
              <a:gd name="connsiteX35" fmla="*/ 4354627 w 5322250"/>
              <a:gd name="connsiteY35" fmla="*/ 659548 h 3439192"/>
              <a:gd name="connsiteX36" fmla="*/ 4017698 w 5322250"/>
              <a:gd name="connsiteY36" fmla="*/ 417528 h 3439192"/>
              <a:gd name="connsiteX37" fmla="*/ 3777898 w 5322250"/>
              <a:gd name="connsiteY37" fmla="*/ 337826 h 3439192"/>
              <a:gd name="connsiteX38" fmla="*/ 3429131 w 5322250"/>
              <a:gd name="connsiteY38" fmla="*/ 205279 h 3439192"/>
              <a:gd name="connsiteX39" fmla="*/ 3077281 w 5322250"/>
              <a:gd name="connsiteY39" fmla="*/ 139079 h 3439192"/>
              <a:gd name="connsiteX40" fmla="*/ 2863339 w 5322250"/>
              <a:gd name="connsiteY40" fmla="*/ 129081 h 3439192"/>
              <a:gd name="connsiteX41" fmla="*/ 0 w 5322250"/>
              <a:gd name="connsiteY41" fmla="*/ 0 h 3439192"/>
              <a:gd name="connsiteX42" fmla="*/ 5322250 w 5322250"/>
              <a:gd name="connsiteY42" fmla="*/ 23962 h 3439192"/>
              <a:gd name="connsiteX43" fmla="*/ 5243690 w 5322250"/>
              <a:gd name="connsiteY43" fmla="*/ 3439192 h 3439192"/>
              <a:gd name="connsiteX44" fmla="*/ 2 w 5322250"/>
              <a:gd name="connsiteY44" fmla="*/ 3397259 h 3439192"/>
              <a:gd name="connsiteX45" fmla="*/ 0 w 5322250"/>
              <a:gd name="connsiteY45" fmla="*/ 0 h 3439192"/>
              <a:gd name="connsiteX0" fmla="*/ 3860528 w 5322250"/>
              <a:gd name="connsiteY0" fmla="*/ 2951246 h 3439192"/>
              <a:gd name="connsiteX1" fmla="*/ 3644356 w 5322250"/>
              <a:gd name="connsiteY1" fmla="*/ 3074172 h 3439192"/>
              <a:gd name="connsiteX2" fmla="*/ 3238725 w 5322250"/>
              <a:gd name="connsiteY2" fmla="*/ 3182936 h 3439192"/>
              <a:gd name="connsiteX3" fmla="*/ 2928430 w 5322250"/>
              <a:gd name="connsiteY3" fmla="*/ 3227230 h 3439192"/>
              <a:gd name="connsiteX4" fmla="*/ 2984030 w 5322250"/>
              <a:gd name="connsiteY4" fmla="*/ 3208360 h 3439192"/>
              <a:gd name="connsiteX5" fmla="*/ 3389619 w 5322250"/>
              <a:gd name="connsiteY5" fmla="*/ 3108836 h 3439192"/>
              <a:gd name="connsiteX6" fmla="*/ 3860528 w 5322250"/>
              <a:gd name="connsiteY6" fmla="*/ 2951246 h 3439192"/>
              <a:gd name="connsiteX7" fmla="*/ 2866375 w 5322250"/>
              <a:gd name="connsiteY7" fmla="*/ 178100 h 3439192"/>
              <a:gd name="connsiteX8" fmla="*/ 3274461 w 5322250"/>
              <a:gd name="connsiteY8" fmla="*/ 200421 h 3439192"/>
              <a:gd name="connsiteX9" fmla="*/ 3889968 w 5322250"/>
              <a:gd name="connsiteY9" fmla="*/ 442340 h 3439192"/>
              <a:gd name="connsiteX10" fmla="*/ 2713920 w 5322250"/>
              <a:gd name="connsiteY10" fmla="*/ 185923 h 3439192"/>
              <a:gd name="connsiteX11" fmla="*/ 2866375 w 5322250"/>
              <a:gd name="connsiteY11" fmla="*/ 178100 h 3439192"/>
              <a:gd name="connsiteX12" fmla="*/ 2863339 w 5322250"/>
              <a:gd name="connsiteY12" fmla="*/ 129081 h 3439192"/>
              <a:gd name="connsiteX13" fmla="*/ 2649360 w 5322250"/>
              <a:gd name="connsiteY13" fmla="*/ 133277 h 3439192"/>
              <a:gd name="connsiteX14" fmla="*/ 2339817 w 5322250"/>
              <a:gd name="connsiteY14" fmla="*/ 162789 h 3439192"/>
              <a:gd name="connsiteX15" fmla="*/ 1762127 w 5322250"/>
              <a:gd name="connsiteY15" fmla="*/ 318539 h 3439192"/>
              <a:gd name="connsiteX16" fmla="*/ 1354272 w 5322250"/>
              <a:gd name="connsiteY16" fmla="*/ 515763 h 3439192"/>
              <a:gd name="connsiteX17" fmla="*/ 926856 w 5322250"/>
              <a:gd name="connsiteY17" fmla="*/ 896580 h 3439192"/>
              <a:gd name="connsiteX18" fmla="*/ 679181 w 5322250"/>
              <a:gd name="connsiteY18" fmla="*/ 1350723 h 3439192"/>
              <a:gd name="connsiteX19" fmla="*/ 648735 w 5322250"/>
              <a:gd name="connsiteY19" fmla="*/ 1566983 h 3439192"/>
              <a:gd name="connsiteX20" fmla="*/ 715777 w 5322250"/>
              <a:gd name="connsiteY20" fmla="*/ 2133947 h 3439192"/>
              <a:gd name="connsiteX21" fmla="*/ 841838 w 5322250"/>
              <a:gd name="connsiteY21" fmla="*/ 2397518 h 3439192"/>
              <a:gd name="connsiteX22" fmla="*/ 1036692 w 5322250"/>
              <a:gd name="connsiteY22" fmla="*/ 2702056 h 3439192"/>
              <a:gd name="connsiteX23" fmla="*/ 1431355 w 5322250"/>
              <a:gd name="connsiteY23" fmla="*/ 3063514 h 3439192"/>
              <a:gd name="connsiteX24" fmla="*/ 1829758 w 5322250"/>
              <a:gd name="connsiteY24" fmla="*/ 3244786 h 3439192"/>
              <a:gd name="connsiteX25" fmla="*/ 2260037 w 5322250"/>
              <a:gd name="connsiteY25" fmla="*/ 3285699 h 3439192"/>
              <a:gd name="connsiteX26" fmla="*/ 2406385 w 5322250"/>
              <a:gd name="connsiteY26" fmla="*/ 3286873 h 3439192"/>
              <a:gd name="connsiteX27" fmla="*/ 2647287 w 5322250"/>
              <a:gd name="connsiteY27" fmla="*/ 3260231 h 3439192"/>
              <a:gd name="connsiteX28" fmla="*/ 2749087 w 5322250"/>
              <a:gd name="connsiteY28" fmla="*/ 3259506 h 3439192"/>
              <a:gd name="connsiteX29" fmla="*/ 3411592 w 5322250"/>
              <a:gd name="connsiteY29" fmla="*/ 3192217 h 3439192"/>
              <a:gd name="connsiteX30" fmla="*/ 4012027 w 5322250"/>
              <a:gd name="connsiteY30" fmla="*/ 2934085 h 3439192"/>
              <a:gd name="connsiteX31" fmla="*/ 4454051 w 5322250"/>
              <a:gd name="connsiteY31" fmla="*/ 2562984 h 3439192"/>
              <a:gd name="connsiteX32" fmla="*/ 4705011 w 5322250"/>
              <a:gd name="connsiteY32" fmla="*/ 2181078 h 3439192"/>
              <a:gd name="connsiteX33" fmla="*/ 4804821 w 5322250"/>
              <a:gd name="connsiteY33" fmla="*/ 1564073 h 3439192"/>
              <a:gd name="connsiteX34" fmla="*/ 4647186 w 5322250"/>
              <a:gd name="connsiteY34" fmla="*/ 976413 h 3439192"/>
              <a:gd name="connsiteX35" fmla="*/ 4354627 w 5322250"/>
              <a:gd name="connsiteY35" fmla="*/ 659548 h 3439192"/>
              <a:gd name="connsiteX36" fmla="*/ 4017698 w 5322250"/>
              <a:gd name="connsiteY36" fmla="*/ 417528 h 3439192"/>
              <a:gd name="connsiteX37" fmla="*/ 3777898 w 5322250"/>
              <a:gd name="connsiteY37" fmla="*/ 337826 h 3439192"/>
              <a:gd name="connsiteX38" fmla="*/ 3429131 w 5322250"/>
              <a:gd name="connsiteY38" fmla="*/ 205279 h 3439192"/>
              <a:gd name="connsiteX39" fmla="*/ 3077281 w 5322250"/>
              <a:gd name="connsiteY39" fmla="*/ 139079 h 3439192"/>
              <a:gd name="connsiteX40" fmla="*/ 2863339 w 5322250"/>
              <a:gd name="connsiteY40" fmla="*/ 129081 h 3439192"/>
              <a:gd name="connsiteX41" fmla="*/ 0 w 5322250"/>
              <a:gd name="connsiteY41" fmla="*/ 0 h 3439192"/>
              <a:gd name="connsiteX42" fmla="*/ 5322250 w 5322250"/>
              <a:gd name="connsiteY42" fmla="*/ 23962 h 3439192"/>
              <a:gd name="connsiteX43" fmla="*/ 5243690 w 5322250"/>
              <a:gd name="connsiteY43" fmla="*/ 3439192 h 3439192"/>
              <a:gd name="connsiteX44" fmla="*/ 2 w 5322250"/>
              <a:gd name="connsiteY44" fmla="*/ 3397259 h 3439192"/>
              <a:gd name="connsiteX45" fmla="*/ 0 w 5322250"/>
              <a:gd name="connsiteY45" fmla="*/ 0 h 3439192"/>
              <a:gd name="connsiteX0" fmla="*/ 3860528 w 5322250"/>
              <a:gd name="connsiteY0" fmla="*/ 2951246 h 3439192"/>
              <a:gd name="connsiteX1" fmla="*/ 3644356 w 5322250"/>
              <a:gd name="connsiteY1" fmla="*/ 3074172 h 3439192"/>
              <a:gd name="connsiteX2" fmla="*/ 3238725 w 5322250"/>
              <a:gd name="connsiteY2" fmla="*/ 3182936 h 3439192"/>
              <a:gd name="connsiteX3" fmla="*/ 2928430 w 5322250"/>
              <a:gd name="connsiteY3" fmla="*/ 3227230 h 3439192"/>
              <a:gd name="connsiteX4" fmla="*/ 2984030 w 5322250"/>
              <a:gd name="connsiteY4" fmla="*/ 3208360 h 3439192"/>
              <a:gd name="connsiteX5" fmla="*/ 3389619 w 5322250"/>
              <a:gd name="connsiteY5" fmla="*/ 3108836 h 3439192"/>
              <a:gd name="connsiteX6" fmla="*/ 3860528 w 5322250"/>
              <a:gd name="connsiteY6" fmla="*/ 2951246 h 3439192"/>
              <a:gd name="connsiteX7" fmla="*/ 2866375 w 5322250"/>
              <a:gd name="connsiteY7" fmla="*/ 178100 h 3439192"/>
              <a:gd name="connsiteX8" fmla="*/ 3274461 w 5322250"/>
              <a:gd name="connsiteY8" fmla="*/ 200421 h 3439192"/>
              <a:gd name="connsiteX9" fmla="*/ 3889968 w 5322250"/>
              <a:gd name="connsiteY9" fmla="*/ 442340 h 3439192"/>
              <a:gd name="connsiteX10" fmla="*/ 2713920 w 5322250"/>
              <a:gd name="connsiteY10" fmla="*/ 185923 h 3439192"/>
              <a:gd name="connsiteX11" fmla="*/ 2866375 w 5322250"/>
              <a:gd name="connsiteY11" fmla="*/ 178100 h 3439192"/>
              <a:gd name="connsiteX12" fmla="*/ 2863339 w 5322250"/>
              <a:gd name="connsiteY12" fmla="*/ 129081 h 3439192"/>
              <a:gd name="connsiteX13" fmla="*/ 2649360 w 5322250"/>
              <a:gd name="connsiteY13" fmla="*/ 133277 h 3439192"/>
              <a:gd name="connsiteX14" fmla="*/ 2339817 w 5322250"/>
              <a:gd name="connsiteY14" fmla="*/ 162789 h 3439192"/>
              <a:gd name="connsiteX15" fmla="*/ 1762127 w 5322250"/>
              <a:gd name="connsiteY15" fmla="*/ 318539 h 3439192"/>
              <a:gd name="connsiteX16" fmla="*/ 1354272 w 5322250"/>
              <a:gd name="connsiteY16" fmla="*/ 515763 h 3439192"/>
              <a:gd name="connsiteX17" fmla="*/ 926856 w 5322250"/>
              <a:gd name="connsiteY17" fmla="*/ 896580 h 3439192"/>
              <a:gd name="connsiteX18" fmla="*/ 679181 w 5322250"/>
              <a:gd name="connsiteY18" fmla="*/ 1350723 h 3439192"/>
              <a:gd name="connsiteX19" fmla="*/ 648735 w 5322250"/>
              <a:gd name="connsiteY19" fmla="*/ 1566983 h 3439192"/>
              <a:gd name="connsiteX20" fmla="*/ 715777 w 5322250"/>
              <a:gd name="connsiteY20" fmla="*/ 2133947 h 3439192"/>
              <a:gd name="connsiteX21" fmla="*/ 841838 w 5322250"/>
              <a:gd name="connsiteY21" fmla="*/ 2397518 h 3439192"/>
              <a:gd name="connsiteX22" fmla="*/ 1036692 w 5322250"/>
              <a:gd name="connsiteY22" fmla="*/ 2702056 h 3439192"/>
              <a:gd name="connsiteX23" fmla="*/ 1431355 w 5322250"/>
              <a:gd name="connsiteY23" fmla="*/ 3063514 h 3439192"/>
              <a:gd name="connsiteX24" fmla="*/ 1829758 w 5322250"/>
              <a:gd name="connsiteY24" fmla="*/ 3244786 h 3439192"/>
              <a:gd name="connsiteX25" fmla="*/ 2260037 w 5322250"/>
              <a:gd name="connsiteY25" fmla="*/ 3285699 h 3439192"/>
              <a:gd name="connsiteX26" fmla="*/ 2406385 w 5322250"/>
              <a:gd name="connsiteY26" fmla="*/ 3286873 h 3439192"/>
              <a:gd name="connsiteX27" fmla="*/ 2647287 w 5322250"/>
              <a:gd name="connsiteY27" fmla="*/ 3260231 h 3439192"/>
              <a:gd name="connsiteX28" fmla="*/ 2749087 w 5322250"/>
              <a:gd name="connsiteY28" fmla="*/ 3259506 h 3439192"/>
              <a:gd name="connsiteX29" fmla="*/ 3411592 w 5322250"/>
              <a:gd name="connsiteY29" fmla="*/ 3192217 h 3439192"/>
              <a:gd name="connsiteX30" fmla="*/ 4012027 w 5322250"/>
              <a:gd name="connsiteY30" fmla="*/ 2934085 h 3439192"/>
              <a:gd name="connsiteX31" fmla="*/ 4454051 w 5322250"/>
              <a:gd name="connsiteY31" fmla="*/ 2562984 h 3439192"/>
              <a:gd name="connsiteX32" fmla="*/ 4705011 w 5322250"/>
              <a:gd name="connsiteY32" fmla="*/ 2181078 h 3439192"/>
              <a:gd name="connsiteX33" fmla="*/ 4804821 w 5322250"/>
              <a:gd name="connsiteY33" fmla="*/ 1564073 h 3439192"/>
              <a:gd name="connsiteX34" fmla="*/ 4647186 w 5322250"/>
              <a:gd name="connsiteY34" fmla="*/ 976413 h 3439192"/>
              <a:gd name="connsiteX35" fmla="*/ 4354627 w 5322250"/>
              <a:gd name="connsiteY35" fmla="*/ 659548 h 3439192"/>
              <a:gd name="connsiteX36" fmla="*/ 4017698 w 5322250"/>
              <a:gd name="connsiteY36" fmla="*/ 417528 h 3439192"/>
              <a:gd name="connsiteX37" fmla="*/ 3777898 w 5322250"/>
              <a:gd name="connsiteY37" fmla="*/ 337826 h 3439192"/>
              <a:gd name="connsiteX38" fmla="*/ 3429131 w 5322250"/>
              <a:gd name="connsiteY38" fmla="*/ 205279 h 3439192"/>
              <a:gd name="connsiteX39" fmla="*/ 3077281 w 5322250"/>
              <a:gd name="connsiteY39" fmla="*/ 139079 h 3439192"/>
              <a:gd name="connsiteX40" fmla="*/ 2863339 w 5322250"/>
              <a:gd name="connsiteY40" fmla="*/ 129081 h 3439192"/>
              <a:gd name="connsiteX41" fmla="*/ 0 w 5322250"/>
              <a:gd name="connsiteY41" fmla="*/ 0 h 3439192"/>
              <a:gd name="connsiteX42" fmla="*/ 5322250 w 5322250"/>
              <a:gd name="connsiteY42" fmla="*/ 23962 h 3439192"/>
              <a:gd name="connsiteX43" fmla="*/ 5243690 w 5322250"/>
              <a:gd name="connsiteY43" fmla="*/ 3439192 h 3439192"/>
              <a:gd name="connsiteX44" fmla="*/ 2 w 5322250"/>
              <a:gd name="connsiteY44" fmla="*/ 3397259 h 3439192"/>
              <a:gd name="connsiteX45" fmla="*/ 0 w 5322250"/>
              <a:gd name="connsiteY45" fmla="*/ 0 h 3439192"/>
              <a:gd name="connsiteX0" fmla="*/ 3860528 w 5322250"/>
              <a:gd name="connsiteY0" fmla="*/ 2951246 h 3439192"/>
              <a:gd name="connsiteX1" fmla="*/ 3644356 w 5322250"/>
              <a:gd name="connsiteY1" fmla="*/ 3074172 h 3439192"/>
              <a:gd name="connsiteX2" fmla="*/ 3238725 w 5322250"/>
              <a:gd name="connsiteY2" fmla="*/ 3182936 h 3439192"/>
              <a:gd name="connsiteX3" fmla="*/ 2928430 w 5322250"/>
              <a:gd name="connsiteY3" fmla="*/ 3227230 h 3439192"/>
              <a:gd name="connsiteX4" fmla="*/ 2984030 w 5322250"/>
              <a:gd name="connsiteY4" fmla="*/ 3208360 h 3439192"/>
              <a:gd name="connsiteX5" fmla="*/ 3389619 w 5322250"/>
              <a:gd name="connsiteY5" fmla="*/ 3108836 h 3439192"/>
              <a:gd name="connsiteX6" fmla="*/ 3860528 w 5322250"/>
              <a:gd name="connsiteY6" fmla="*/ 2951246 h 3439192"/>
              <a:gd name="connsiteX7" fmla="*/ 2866375 w 5322250"/>
              <a:gd name="connsiteY7" fmla="*/ 178100 h 3439192"/>
              <a:gd name="connsiteX8" fmla="*/ 3274461 w 5322250"/>
              <a:gd name="connsiteY8" fmla="*/ 200421 h 3439192"/>
              <a:gd name="connsiteX9" fmla="*/ 3889968 w 5322250"/>
              <a:gd name="connsiteY9" fmla="*/ 442340 h 3439192"/>
              <a:gd name="connsiteX10" fmla="*/ 2713920 w 5322250"/>
              <a:gd name="connsiteY10" fmla="*/ 185923 h 3439192"/>
              <a:gd name="connsiteX11" fmla="*/ 2866375 w 5322250"/>
              <a:gd name="connsiteY11" fmla="*/ 178100 h 3439192"/>
              <a:gd name="connsiteX12" fmla="*/ 2863339 w 5322250"/>
              <a:gd name="connsiteY12" fmla="*/ 129081 h 3439192"/>
              <a:gd name="connsiteX13" fmla="*/ 2649360 w 5322250"/>
              <a:gd name="connsiteY13" fmla="*/ 133277 h 3439192"/>
              <a:gd name="connsiteX14" fmla="*/ 2339817 w 5322250"/>
              <a:gd name="connsiteY14" fmla="*/ 162789 h 3439192"/>
              <a:gd name="connsiteX15" fmla="*/ 1762127 w 5322250"/>
              <a:gd name="connsiteY15" fmla="*/ 318539 h 3439192"/>
              <a:gd name="connsiteX16" fmla="*/ 1354272 w 5322250"/>
              <a:gd name="connsiteY16" fmla="*/ 515763 h 3439192"/>
              <a:gd name="connsiteX17" fmla="*/ 926856 w 5322250"/>
              <a:gd name="connsiteY17" fmla="*/ 896580 h 3439192"/>
              <a:gd name="connsiteX18" fmla="*/ 679181 w 5322250"/>
              <a:gd name="connsiteY18" fmla="*/ 1350723 h 3439192"/>
              <a:gd name="connsiteX19" fmla="*/ 648735 w 5322250"/>
              <a:gd name="connsiteY19" fmla="*/ 1566983 h 3439192"/>
              <a:gd name="connsiteX20" fmla="*/ 715777 w 5322250"/>
              <a:gd name="connsiteY20" fmla="*/ 2133947 h 3439192"/>
              <a:gd name="connsiteX21" fmla="*/ 841838 w 5322250"/>
              <a:gd name="connsiteY21" fmla="*/ 2397518 h 3439192"/>
              <a:gd name="connsiteX22" fmla="*/ 1431355 w 5322250"/>
              <a:gd name="connsiteY22" fmla="*/ 3063514 h 3439192"/>
              <a:gd name="connsiteX23" fmla="*/ 1829758 w 5322250"/>
              <a:gd name="connsiteY23" fmla="*/ 3244786 h 3439192"/>
              <a:gd name="connsiteX24" fmla="*/ 2260037 w 5322250"/>
              <a:gd name="connsiteY24" fmla="*/ 3285699 h 3439192"/>
              <a:gd name="connsiteX25" fmla="*/ 2406385 w 5322250"/>
              <a:gd name="connsiteY25" fmla="*/ 3286873 h 3439192"/>
              <a:gd name="connsiteX26" fmla="*/ 2647287 w 5322250"/>
              <a:gd name="connsiteY26" fmla="*/ 3260231 h 3439192"/>
              <a:gd name="connsiteX27" fmla="*/ 2749087 w 5322250"/>
              <a:gd name="connsiteY27" fmla="*/ 3259506 h 3439192"/>
              <a:gd name="connsiteX28" fmla="*/ 3411592 w 5322250"/>
              <a:gd name="connsiteY28" fmla="*/ 3192217 h 3439192"/>
              <a:gd name="connsiteX29" fmla="*/ 4012027 w 5322250"/>
              <a:gd name="connsiteY29" fmla="*/ 2934085 h 3439192"/>
              <a:gd name="connsiteX30" fmla="*/ 4454051 w 5322250"/>
              <a:gd name="connsiteY30" fmla="*/ 2562984 h 3439192"/>
              <a:gd name="connsiteX31" fmla="*/ 4705011 w 5322250"/>
              <a:gd name="connsiteY31" fmla="*/ 2181078 h 3439192"/>
              <a:gd name="connsiteX32" fmla="*/ 4804821 w 5322250"/>
              <a:gd name="connsiteY32" fmla="*/ 1564073 h 3439192"/>
              <a:gd name="connsiteX33" fmla="*/ 4647186 w 5322250"/>
              <a:gd name="connsiteY33" fmla="*/ 976413 h 3439192"/>
              <a:gd name="connsiteX34" fmla="*/ 4354627 w 5322250"/>
              <a:gd name="connsiteY34" fmla="*/ 659548 h 3439192"/>
              <a:gd name="connsiteX35" fmla="*/ 4017698 w 5322250"/>
              <a:gd name="connsiteY35" fmla="*/ 417528 h 3439192"/>
              <a:gd name="connsiteX36" fmla="*/ 3777898 w 5322250"/>
              <a:gd name="connsiteY36" fmla="*/ 337826 h 3439192"/>
              <a:gd name="connsiteX37" fmla="*/ 3429131 w 5322250"/>
              <a:gd name="connsiteY37" fmla="*/ 205279 h 3439192"/>
              <a:gd name="connsiteX38" fmla="*/ 3077281 w 5322250"/>
              <a:gd name="connsiteY38" fmla="*/ 139079 h 3439192"/>
              <a:gd name="connsiteX39" fmla="*/ 2863339 w 5322250"/>
              <a:gd name="connsiteY39" fmla="*/ 129081 h 3439192"/>
              <a:gd name="connsiteX40" fmla="*/ 0 w 5322250"/>
              <a:gd name="connsiteY40" fmla="*/ 0 h 3439192"/>
              <a:gd name="connsiteX41" fmla="*/ 5322250 w 5322250"/>
              <a:gd name="connsiteY41" fmla="*/ 23962 h 3439192"/>
              <a:gd name="connsiteX42" fmla="*/ 5243690 w 5322250"/>
              <a:gd name="connsiteY42" fmla="*/ 3439192 h 3439192"/>
              <a:gd name="connsiteX43" fmla="*/ 2 w 5322250"/>
              <a:gd name="connsiteY43" fmla="*/ 3397259 h 3439192"/>
              <a:gd name="connsiteX44" fmla="*/ 0 w 5322250"/>
              <a:gd name="connsiteY44" fmla="*/ 0 h 3439192"/>
              <a:gd name="connsiteX0" fmla="*/ 3860528 w 5322250"/>
              <a:gd name="connsiteY0" fmla="*/ 2951246 h 3439192"/>
              <a:gd name="connsiteX1" fmla="*/ 3644356 w 5322250"/>
              <a:gd name="connsiteY1" fmla="*/ 3074172 h 3439192"/>
              <a:gd name="connsiteX2" fmla="*/ 3238725 w 5322250"/>
              <a:gd name="connsiteY2" fmla="*/ 3182936 h 3439192"/>
              <a:gd name="connsiteX3" fmla="*/ 2928430 w 5322250"/>
              <a:gd name="connsiteY3" fmla="*/ 3227230 h 3439192"/>
              <a:gd name="connsiteX4" fmla="*/ 2984030 w 5322250"/>
              <a:gd name="connsiteY4" fmla="*/ 3208360 h 3439192"/>
              <a:gd name="connsiteX5" fmla="*/ 3389619 w 5322250"/>
              <a:gd name="connsiteY5" fmla="*/ 3108836 h 3439192"/>
              <a:gd name="connsiteX6" fmla="*/ 3860528 w 5322250"/>
              <a:gd name="connsiteY6" fmla="*/ 2951246 h 3439192"/>
              <a:gd name="connsiteX7" fmla="*/ 2866375 w 5322250"/>
              <a:gd name="connsiteY7" fmla="*/ 178100 h 3439192"/>
              <a:gd name="connsiteX8" fmla="*/ 3274461 w 5322250"/>
              <a:gd name="connsiteY8" fmla="*/ 200421 h 3439192"/>
              <a:gd name="connsiteX9" fmla="*/ 3889968 w 5322250"/>
              <a:gd name="connsiteY9" fmla="*/ 442340 h 3439192"/>
              <a:gd name="connsiteX10" fmla="*/ 2713920 w 5322250"/>
              <a:gd name="connsiteY10" fmla="*/ 185923 h 3439192"/>
              <a:gd name="connsiteX11" fmla="*/ 2866375 w 5322250"/>
              <a:gd name="connsiteY11" fmla="*/ 178100 h 3439192"/>
              <a:gd name="connsiteX12" fmla="*/ 2863339 w 5322250"/>
              <a:gd name="connsiteY12" fmla="*/ 129081 h 3439192"/>
              <a:gd name="connsiteX13" fmla="*/ 2649360 w 5322250"/>
              <a:gd name="connsiteY13" fmla="*/ 133277 h 3439192"/>
              <a:gd name="connsiteX14" fmla="*/ 2339817 w 5322250"/>
              <a:gd name="connsiteY14" fmla="*/ 162789 h 3439192"/>
              <a:gd name="connsiteX15" fmla="*/ 1762127 w 5322250"/>
              <a:gd name="connsiteY15" fmla="*/ 318539 h 3439192"/>
              <a:gd name="connsiteX16" fmla="*/ 1354272 w 5322250"/>
              <a:gd name="connsiteY16" fmla="*/ 515763 h 3439192"/>
              <a:gd name="connsiteX17" fmla="*/ 926856 w 5322250"/>
              <a:gd name="connsiteY17" fmla="*/ 896580 h 3439192"/>
              <a:gd name="connsiteX18" fmla="*/ 679181 w 5322250"/>
              <a:gd name="connsiteY18" fmla="*/ 1350723 h 3439192"/>
              <a:gd name="connsiteX19" fmla="*/ 648735 w 5322250"/>
              <a:gd name="connsiteY19" fmla="*/ 1566983 h 3439192"/>
              <a:gd name="connsiteX20" fmla="*/ 715777 w 5322250"/>
              <a:gd name="connsiteY20" fmla="*/ 2133947 h 3439192"/>
              <a:gd name="connsiteX21" fmla="*/ 841838 w 5322250"/>
              <a:gd name="connsiteY21" fmla="*/ 2397518 h 3439192"/>
              <a:gd name="connsiteX22" fmla="*/ 1431355 w 5322250"/>
              <a:gd name="connsiteY22" fmla="*/ 3063514 h 3439192"/>
              <a:gd name="connsiteX23" fmla="*/ 1829758 w 5322250"/>
              <a:gd name="connsiteY23" fmla="*/ 3244786 h 3439192"/>
              <a:gd name="connsiteX24" fmla="*/ 2260037 w 5322250"/>
              <a:gd name="connsiteY24" fmla="*/ 3285699 h 3439192"/>
              <a:gd name="connsiteX25" fmla="*/ 2406385 w 5322250"/>
              <a:gd name="connsiteY25" fmla="*/ 3286873 h 3439192"/>
              <a:gd name="connsiteX26" fmla="*/ 2647287 w 5322250"/>
              <a:gd name="connsiteY26" fmla="*/ 3260231 h 3439192"/>
              <a:gd name="connsiteX27" fmla="*/ 2749087 w 5322250"/>
              <a:gd name="connsiteY27" fmla="*/ 3259506 h 3439192"/>
              <a:gd name="connsiteX28" fmla="*/ 3411592 w 5322250"/>
              <a:gd name="connsiteY28" fmla="*/ 3192217 h 3439192"/>
              <a:gd name="connsiteX29" fmla="*/ 4012027 w 5322250"/>
              <a:gd name="connsiteY29" fmla="*/ 2934085 h 3439192"/>
              <a:gd name="connsiteX30" fmla="*/ 4454051 w 5322250"/>
              <a:gd name="connsiteY30" fmla="*/ 2562984 h 3439192"/>
              <a:gd name="connsiteX31" fmla="*/ 4705011 w 5322250"/>
              <a:gd name="connsiteY31" fmla="*/ 2181078 h 3439192"/>
              <a:gd name="connsiteX32" fmla="*/ 4804821 w 5322250"/>
              <a:gd name="connsiteY32" fmla="*/ 1564073 h 3439192"/>
              <a:gd name="connsiteX33" fmla="*/ 4647186 w 5322250"/>
              <a:gd name="connsiteY33" fmla="*/ 976413 h 3439192"/>
              <a:gd name="connsiteX34" fmla="*/ 4354627 w 5322250"/>
              <a:gd name="connsiteY34" fmla="*/ 659548 h 3439192"/>
              <a:gd name="connsiteX35" fmla="*/ 4017698 w 5322250"/>
              <a:gd name="connsiteY35" fmla="*/ 417528 h 3439192"/>
              <a:gd name="connsiteX36" fmla="*/ 3777898 w 5322250"/>
              <a:gd name="connsiteY36" fmla="*/ 337826 h 3439192"/>
              <a:gd name="connsiteX37" fmla="*/ 3429131 w 5322250"/>
              <a:gd name="connsiteY37" fmla="*/ 205279 h 3439192"/>
              <a:gd name="connsiteX38" fmla="*/ 3077281 w 5322250"/>
              <a:gd name="connsiteY38" fmla="*/ 139079 h 3439192"/>
              <a:gd name="connsiteX39" fmla="*/ 2863339 w 5322250"/>
              <a:gd name="connsiteY39" fmla="*/ 129081 h 3439192"/>
              <a:gd name="connsiteX40" fmla="*/ 0 w 5322250"/>
              <a:gd name="connsiteY40" fmla="*/ 0 h 3439192"/>
              <a:gd name="connsiteX41" fmla="*/ 5322250 w 5322250"/>
              <a:gd name="connsiteY41" fmla="*/ 23962 h 3439192"/>
              <a:gd name="connsiteX42" fmla="*/ 5243690 w 5322250"/>
              <a:gd name="connsiteY42" fmla="*/ 3439192 h 3439192"/>
              <a:gd name="connsiteX43" fmla="*/ 2 w 5322250"/>
              <a:gd name="connsiteY43" fmla="*/ 3397259 h 3439192"/>
              <a:gd name="connsiteX44" fmla="*/ 0 w 5322250"/>
              <a:gd name="connsiteY44" fmla="*/ 0 h 3439192"/>
              <a:gd name="connsiteX0" fmla="*/ 3860528 w 5322250"/>
              <a:gd name="connsiteY0" fmla="*/ 2951246 h 3439192"/>
              <a:gd name="connsiteX1" fmla="*/ 3644356 w 5322250"/>
              <a:gd name="connsiteY1" fmla="*/ 3074172 h 3439192"/>
              <a:gd name="connsiteX2" fmla="*/ 3238725 w 5322250"/>
              <a:gd name="connsiteY2" fmla="*/ 3182936 h 3439192"/>
              <a:gd name="connsiteX3" fmla="*/ 2928430 w 5322250"/>
              <a:gd name="connsiteY3" fmla="*/ 3227230 h 3439192"/>
              <a:gd name="connsiteX4" fmla="*/ 2984030 w 5322250"/>
              <a:gd name="connsiteY4" fmla="*/ 3208360 h 3439192"/>
              <a:gd name="connsiteX5" fmla="*/ 3389619 w 5322250"/>
              <a:gd name="connsiteY5" fmla="*/ 3108836 h 3439192"/>
              <a:gd name="connsiteX6" fmla="*/ 3860528 w 5322250"/>
              <a:gd name="connsiteY6" fmla="*/ 2951246 h 3439192"/>
              <a:gd name="connsiteX7" fmla="*/ 2866375 w 5322250"/>
              <a:gd name="connsiteY7" fmla="*/ 178100 h 3439192"/>
              <a:gd name="connsiteX8" fmla="*/ 3274461 w 5322250"/>
              <a:gd name="connsiteY8" fmla="*/ 200421 h 3439192"/>
              <a:gd name="connsiteX9" fmla="*/ 3889968 w 5322250"/>
              <a:gd name="connsiteY9" fmla="*/ 442340 h 3439192"/>
              <a:gd name="connsiteX10" fmla="*/ 2713920 w 5322250"/>
              <a:gd name="connsiteY10" fmla="*/ 185923 h 3439192"/>
              <a:gd name="connsiteX11" fmla="*/ 2866375 w 5322250"/>
              <a:gd name="connsiteY11" fmla="*/ 178100 h 3439192"/>
              <a:gd name="connsiteX12" fmla="*/ 2863339 w 5322250"/>
              <a:gd name="connsiteY12" fmla="*/ 129081 h 3439192"/>
              <a:gd name="connsiteX13" fmla="*/ 2649360 w 5322250"/>
              <a:gd name="connsiteY13" fmla="*/ 133277 h 3439192"/>
              <a:gd name="connsiteX14" fmla="*/ 2339817 w 5322250"/>
              <a:gd name="connsiteY14" fmla="*/ 162789 h 3439192"/>
              <a:gd name="connsiteX15" fmla="*/ 1762127 w 5322250"/>
              <a:gd name="connsiteY15" fmla="*/ 318539 h 3439192"/>
              <a:gd name="connsiteX16" fmla="*/ 1354272 w 5322250"/>
              <a:gd name="connsiteY16" fmla="*/ 515763 h 3439192"/>
              <a:gd name="connsiteX17" fmla="*/ 926856 w 5322250"/>
              <a:gd name="connsiteY17" fmla="*/ 896580 h 3439192"/>
              <a:gd name="connsiteX18" fmla="*/ 679181 w 5322250"/>
              <a:gd name="connsiteY18" fmla="*/ 1350723 h 3439192"/>
              <a:gd name="connsiteX19" fmla="*/ 648735 w 5322250"/>
              <a:gd name="connsiteY19" fmla="*/ 1566983 h 3439192"/>
              <a:gd name="connsiteX20" fmla="*/ 715777 w 5322250"/>
              <a:gd name="connsiteY20" fmla="*/ 2133947 h 3439192"/>
              <a:gd name="connsiteX21" fmla="*/ 841838 w 5322250"/>
              <a:gd name="connsiteY21" fmla="*/ 2397518 h 3439192"/>
              <a:gd name="connsiteX22" fmla="*/ 1431355 w 5322250"/>
              <a:gd name="connsiteY22" fmla="*/ 3063514 h 3439192"/>
              <a:gd name="connsiteX23" fmla="*/ 1829758 w 5322250"/>
              <a:gd name="connsiteY23" fmla="*/ 3244786 h 3439192"/>
              <a:gd name="connsiteX24" fmla="*/ 2260037 w 5322250"/>
              <a:gd name="connsiteY24" fmla="*/ 3285699 h 3439192"/>
              <a:gd name="connsiteX25" fmla="*/ 2406385 w 5322250"/>
              <a:gd name="connsiteY25" fmla="*/ 3286873 h 3439192"/>
              <a:gd name="connsiteX26" fmla="*/ 2647287 w 5322250"/>
              <a:gd name="connsiteY26" fmla="*/ 3260231 h 3439192"/>
              <a:gd name="connsiteX27" fmla="*/ 2749087 w 5322250"/>
              <a:gd name="connsiteY27" fmla="*/ 3259506 h 3439192"/>
              <a:gd name="connsiteX28" fmla="*/ 3411592 w 5322250"/>
              <a:gd name="connsiteY28" fmla="*/ 3192217 h 3439192"/>
              <a:gd name="connsiteX29" fmla="*/ 4012027 w 5322250"/>
              <a:gd name="connsiteY29" fmla="*/ 2934085 h 3439192"/>
              <a:gd name="connsiteX30" fmla="*/ 4454051 w 5322250"/>
              <a:gd name="connsiteY30" fmla="*/ 2562984 h 3439192"/>
              <a:gd name="connsiteX31" fmla="*/ 4705011 w 5322250"/>
              <a:gd name="connsiteY31" fmla="*/ 2181078 h 3439192"/>
              <a:gd name="connsiteX32" fmla="*/ 4804821 w 5322250"/>
              <a:gd name="connsiteY32" fmla="*/ 1564073 h 3439192"/>
              <a:gd name="connsiteX33" fmla="*/ 4647186 w 5322250"/>
              <a:gd name="connsiteY33" fmla="*/ 976413 h 3439192"/>
              <a:gd name="connsiteX34" fmla="*/ 4354627 w 5322250"/>
              <a:gd name="connsiteY34" fmla="*/ 659548 h 3439192"/>
              <a:gd name="connsiteX35" fmla="*/ 4017698 w 5322250"/>
              <a:gd name="connsiteY35" fmla="*/ 417528 h 3439192"/>
              <a:gd name="connsiteX36" fmla="*/ 3777898 w 5322250"/>
              <a:gd name="connsiteY36" fmla="*/ 337826 h 3439192"/>
              <a:gd name="connsiteX37" fmla="*/ 3429131 w 5322250"/>
              <a:gd name="connsiteY37" fmla="*/ 205279 h 3439192"/>
              <a:gd name="connsiteX38" fmla="*/ 3077281 w 5322250"/>
              <a:gd name="connsiteY38" fmla="*/ 139079 h 3439192"/>
              <a:gd name="connsiteX39" fmla="*/ 2863339 w 5322250"/>
              <a:gd name="connsiteY39" fmla="*/ 129081 h 3439192"/>
              <a:gd name="connsiteX40" fmla="*/ 0 w 5322250"/>
              <a:gd name="connsiteY40" fmla="*/ 0 h 3439192"/>
              <a:gd name="connsiteX41" fmla="*/ 5322250 w 5322250"/>
              <a:gd name="connsiteY41" fmla="*/ 23962 h 3439192"/>
              <a:gd name="connsiteX42" fmla="*/ 5243690 w 5322250"/>
              <a:gd name="connsiteY42" fmla="*/ 3439192 h 3439192"/>
              <a:gd name="connsiteX43" fmla="*/ 2 w 5322250"/>
              <a:gd name="connsiteY43" fmla="*/ 3397259 h 3439192"/>
              <a:gd name="connsiteX44" fmla="*/ 0 w 5322250"/>
              <a:gd name="connsiteY44" fmla="*/ 0 h 3439192"/>
              <a:gd name="connsiteX0" fmla="*/ 3860528 w 5322250"/>
              <a:gd name="connsiteY0" fmla="*/ 2951246 h 3439192"/>
              <a:gd name="connsiteX1" fmla="*/ 3644356 w 5322250"/>
              <a:gd name="connsiteY1" fmla="*/ 3074172 h 3439192"/>
              <a:gd name="connsiteX2" fmla="*/ 3238725 w 5322250"/>
              <a:gd name="connsiteY2" fmla="*/ 3182936 h 3439192"/>
              <a:gd name="connsiteX3" fmla="*/ 2928430 w 5322250"/>
              <a:gd name="connsiteY3" fmla="*/ 3227230 h 3439192"/>
              <a:gd name="connsiteX4" fmla="*/ 2984030 w 5322250"/>
              <a:gd name="connsiteY4" fmla="*/ 3208360 h 3439192"/>
              <a:gd name="connsiteX5" fmla="*/ 3389619 w 5322250"/>
              <a:gd name="connsiteY5" fmla="*/ 3108836 h 3439192"/>
              <a:gd name="connsiteX6" fmla="*/ 3860528 w 5322250"/>
              <a:gd name="connsiteY6" fmla="*/ 2951246 h 3439192"/>
              <a:gd name="connsiteX7" fmla="*/ 2866375 w 5322250"/>
              <a:gd name="connsiteY7" fmla="*/ 178100 h 3439192"/>
              <a:gd name="connsiteX8" fmla="*/ 3274461 w 5322250"/>
              <a:gd name="connsiteY8" fmla="*/ 200421 h 3439192"/>
              <a:gd name="connsiteX9" fmla="*/ 3889968 w 5322250"/>
              <a:gd name="connsiteY9" fmla="*/ 442340 h 3439192"/>
              <a:gd name="connsiteX10" fmla="*/ 2713920 w 5322250"/>
              <a:gd name="connsiteY10" fmla="*/ 185923 h 3439192"/>
              <a:gd name="connsiteX11" fmla="*/ 2866375 w 5322250"/>
              <a:gd name="connsiteY11" fmla="*/ 178100 h 3439192"/>
              <a:gd name="connsiteX12" fmla="*/ 2863339 w 5322250"/>
              <a:gd name="connsiteY12" fmla="*/ 129081 h 3439192"/>
              <a:gd name="connsiteX13" fmla="*/ 2649360 w 5322250"/>
              <a:gd name="connsiteY13" fmla="*/ 133277 h 3439192"/>
              <a:gd name="connsiteX14" fmla="*/ 2339817 w 5322250"/>
              <a:gd name="connsiteY14" fmla="*/ 162789 h 3439192"/>
              <a:gd name="connsiteX15" fmla="*/ 1762127 w 5322250"/>
              <a:gd name="connsiteY15" fmla="*/ 318539 h 3439192"/>
              <a:gd name="connsiteX16" fmla="*/ 1354272 w 5322250"/>
              <a:gd name="connsiteY16" fmla="*/ 515763 h 3439192"/>
              <a:gd name="connsiteX17" fmla="*/ 926856 w 5322250"/>
              <a:gd name="connsiteY17" fmla="*/ 896580 h 3439192"/>
              <a:gd name="connsiteX18" fmla="*/ 679181 w 5322250"/>
              <a:gd name="connsiteY18" fmla="*/ 1350723 h 3439192"/>
              <a:gd name="connsiteX19" fmla="*/ 648735 w 5322250"/>
              <a:gd name="connsiteY19" fmla="*/ 1566983 h 3439192"/>
              <a:gd name="connsiteX20" fmla="*/ 715777 w 5322250"/>
              <a:gd name="connsiteY20" fmla="*/ 2133947 h 3439192"/>
              <a:gd name="connsiteX21" fmla="*/ 841838 w 5322250"/>
              <a:gd name="connsiteY21" fmla="*/ 2397518 h 3439192"/>
              <a:gd name="connsiteX22" fmla="*/ 1431355 w 5322250"/>
              <a:gd name="connsiteY22" fmla="*/ 3063514 h 3439192"/>
              <a:gd name="connsiteX23" fmla="*/ 1829758 w 5322250"/>
              <a:gd name="connsiteY23" fmla="*/ 3244786 h 3439192"/>
              <a:gd name="connsiteX24" fmla="*/ 2260037 w 5322250"/>
              <a:gd name="connsiteY24" fmla="*/ 3285699 h 3439192"/>
              <a:gd name="connsiteX25" fmla="*/ 2406385 w 5322250"/>
              <a:gd name="connsiteY25" fmla="*/ 3286873 h 3439192"/>
              <a:gd name="connsiteX26" fmla="*/ 2647287 w 5322250"/>
              <a:gd name="connsiteY26" fmla="*/ 3260231 h 3439192"/>
              <a:gd name="connsiteX27" fmla="*/ 2749087 w 5322250"/>
              <a:gd name="connsiteY27" fmla="*/ 3259506 h 3439192"/>
              <a:gd name="connsiteX28" fmla="*/ 3411592 w 5322250"/>
              <a:gd name="connsiteY28" fmla="*/ 3192217 h 3439192"/>
              <a:gd name="connsiteX29" fmla="*/ 4012027 w 5322250"/>
              <a:gd name="connsiteY29" fmla="*/ 2934085 h 3439192"/>
              <a:gd name="connsiteX30" fmla="*/ 4454051 w 5322250"/>
              <a:gd name="connsiteY30" fmla="*/ 2562984 h 3439192"/>
              <a:gd name="connsiteX31" fmla="*/ 4705011 w 5322250"/>
              <a:gd name="connsiteY31" fmla="*/ 2181078 h 3439192"/>
              <a:gd name="connsiteX32" fmla="*/ 4804821 w 5322250"/>
              <a:gd name="connsiteY32" fmla="*/ 1564073 h 3439192"/>
              <a:gd name="connsiteX33" fmla="*/ 4647186 w 5322250"/>
              <a:gd name="connsiteY33" fmla="*/ 976413 h 3439192"/>
              <a:gd name="connsiteX34" fmla="*/ 4354627 w 5322250"/>
              <a:gd name="connsiteY34" fmla="*/ 659548 h 3439192"/>
              <a:gd name="connsiteX35" fmla="*/ 4017698 w 5322250"/>
              <a:gd name="connsiteY35" fmla="*/ 417528 h 3439192"/>
              <a:gd name="connsiteX36" fmla="*/ 3777898 w 5322250"/>
              <a:gd name="connsiteY36" fmla="*/ 337826 h 3439192"/>
              <a:gd name="connsiteX37" fmla="*/ 3429131 w 5322250"/>
              <a:gd name="connsiteY37" fmla="*/ 205279 h 3439192"/>
              <a:gd name="connsiteX38" fmla="*/ 3077281 w 5322250"/>
              <a:gd name="connsiteY38" fmla="*/ 139079 h 3439192"/>
              <a:gd name="connsiteX39" fmla="*/ 2863339 w 5322250"/>
              <a:gd name="connsiteY39" fmla="*/ 129081 h 3439192"/>
              <a:gd name="connsiteX40" fmla="*/ 0 w 5322250"/>
              <a:gd name="connsiteY40" fmla="*/ 0 h 3439192"/>
              <a:gd name="connsiteX41" fmla="*/ 5322250 w 5322250"/>
              <a:gd name="connsiteY41" fmla="*/ 23962 h 3439192"/>
              <a:gd name="connsiteX42" fmla="*/ 5243690 w 5322250"/>
              <a:gd name="connsiteY42" fmla="*/ 3439192 h 3439192"/>
              <a:gd name="connsiteX43" fmla="*/ 2 w 5322250"/>
              <a:gd name="connsiteY43" fmla="*/ 3397259 h 3439192"/>
              <a:gd name="connsiteX44" fmla="*/ 0 w 5322250"/>
              <a:gd name="connsiteY44" fmla="*/ 0 h 3439192"/>
              <a:gd name="connsiteX0" fmla="*/ 3860528 w 5322250"/>
              <a:gd name="connsiteY0" fmla="*/ 2951246 h 3439192"/>
              <a:gd name="connsiteX1" fmla="*/ 3644356 w 5322250"/>
              <a:gd name="connsiteY1" fmla="*/ 3074172 h 3439192"/>
              <a:gd name="connsiteX2" fmla="*/ 3238725 w 5322250"/>
              <a:gd name="connsiteY2" fmla="*/ 3182936 h 3439192"/>
              <a:gd name="connsiteX3" fmla="*/ 2928430 w 5322250"/>
              <a:gd name="connsiteY3" fmla="*/ 3227230 h 3439192"/>
              <a:gd name="connsiteX4" fmla="*/ 2984030 w 5322250"/>
              <a:gd name="connsiteY4" fmla="*/ 3208360 h 3439192"/>
              <a:gd name="connsiteX5" fmla="*/ 3389619 w 5322250"/>
              <a:gd name="connsiteY5" fmla="*/ 3108836 h 3439192"/>
              <a:gd name="connsiteX6" fmla="*/ 3860528 w 5322250"/>
              <a:gd name="connsiteY6" fmla="*/ 2951246 h 3439192"/>
              <a:gd name="connsiteX7" fmla="*/ 2866375 w 5322250"/>
              <a:gd name="connsiteY7" fmla="*/ 178100 h 3439192"/>
              <a:gd name="connsiteX8" fmla="*/ 3274461 w 5322250"/>
              <a:gd name="connsiteY8" fmla="*/ 200421 h 3439192"/>
              <a:gd name="connsiteX9" fmla="*/ 3889968 w 5322250"/>
              <a:gd name="connsiteY9" fmla="*/ 442340 h 3439192"/>
              <a:gd name="connsiteX10" fmla="*/ 2713920 w 5322250"/>
              <a:gd name="connsiteY10" fmla="*/ 185923 h 3439192"/>
              <a:gd name="connsiteX11" fmla="*/ 2866375 w 5322250"/>
              <a:gd name="connsiteY11" fmla="*/ 178100 h 3439192"/>
              <a:gd name="connsiteX12" fmla="*/ 2863339 w 5322250"/>
              <a:gd name="connsiteY12" fmla="*/ 129081 h 3439192"/>
              <a:gd name="connsiteX13" fmla="*/ 2649360 w 5322250"/>
              <a:gd name="connsiteY13" fmla="*/ 133277 h 3439192"/>
              <a:gd name="connsiteX14" fmla="*/ 2339817 w 5322250"/>
              <a:gd name="connsiteY14" fmla="*/ 162789 h 3439192"/>
              <a:gd name="connsiteX15" fmla="*/ 1762127 w 5322250"/>
              <a:gd name="connsiteY15" fmla="*/ 318539 h 3439192"/>
              <a:gd name="connsiteX16" fmla="*/ 1354272 w 5322250"/>
              <a:gd name="connsiteY16" fmla="*/ 515763 h 3439192"/>
              <a:gd name="connsiteX17" fmla="*/ 926856 w 5322250"/>
              <a:gd name="connsiteY17" fmla="*/ 896580 h 3439192"/>
              <a:gd name="connsiteX18" fmla="*/ 679181 w 5322250"/>
              <a:gd name="connsiteY18" fmla="*/ 1350723 h 3439192"/>
              <a:gd name="connsiteX19" fmla="*/ 648735 w 5322250"/>
              <a:gd name="connsiteY19" fmla="*/ 1566983 h 3439192"/>
              <a:gd name="connsiteX20" fmla="*/ 715777 w 5322250"/>
              <a:gd name="connsiteY20" fmla="*/ 2133947 h 3439192"/>
              <a:gd name="connsiteX21" fmla="*/ 841838 w 5322250"/>
              <a:gd name="connsiteY21" fmla="*/ 2397518 h 3439192"/>
              <a:gd name="connsiteX22" fmla="*/ 1431355 w 5322250"/>
              <a:gd name="connsiteY22" fmla="*/ 3063514 h 3439192"/>
              <a:gd name="connsiteX23" fmla="*/ 1829758 w 5322250"/>
              <a:gd name="connsiteY23" fmla="*/ 3244786 h 3439192"/>
              <a:gd name="connsiteX24" fmla="*/ 2260037 w 5322250"/>
              <a:gd name="connsiteY24" fmla="*/ 3285699 h 3439192"/>
              <a:gd name="connsiteX25" fmla="*/ 2406385 w 5322250"/>
              <a:gd name="connsiteY25" fmla="*/ 3286873 h 3439192"/>
              <a:gd name="connsiteX26" fmla="*/ 2647287 w 5322250"/>
              <a:gd name="connsiteY26" fmla="*/ 3260231 h 3439192"/>
              <a:gd name="connsiteX27" fmla="*/ 2749087 w 5322250"/>
              <a:gd name="connsiteY27" fmla="*/ 3259506 h 3439192"/>
              <a:gd name="connsiteX28" fmla="*/ 3411592 w 5322250"/>
              <a:gd name="connsiteY28" fmla="*/ 3192217 h 3439192"/>
              <a:gd name="connsiteX29" fmla="*/ 4019220 w 5322250"/>
              <a:gd name="connsiteY29" fmla="*/ 2934085 h 3439192"/>
              <a:gd name="connsiteX30" fmla="*/ 4454051 w 5322250"/>
              <a:gd name="connsiteY30" fmla="*/ 2562984 h 3439192"/>
              <a:gd name="connsiteX31" fmla="*/ 4705011 w 5322250"/>
              <a:gd name="connsiteY31" fmla="*/ 2181078 h 3439192"/>
              <a:gd name="connsiteX32" fmla="*/ 4804821 w 5322250"/>
              <a:gd name="connsiteY32" fmla="*/ 1564073 h 3439192"/>
              <a:gd name="connsiteX33" fmla="*/ 4647186 w 5322250"/>
              <a:gd name="connsiteY33" fmla="*/ 976413 h 3439192"/>
              <a:gd name="connsiteX34" fmla="*/ 4354627 w 5322250"/>
              <a:gd name="connsiteY34" fmla="*/ 659548 h 3439192"/>
              <a:gd name="connsiteX35" fmla="*/ 4017698 w 5322250"/>
              <a:gd name="connsiteY35" fmla="*/ 417528 h 3439192"/>
              <a:gd name="connsiteX36" fmla="*/ 3777898 w 5322250"/>
              <a:gd name="connsiteY36" fmla="*/ 337826 h 3439192"/>
              <a:gd name="connsiteX37" fmla="*/ 3429131 w 5322250"/>
              <a:gd name="connsiteY37" fmla="*/ 205279 h 3439192"/>
              <a:gd name="connsiteX38" fmla="*/ 3077281 w 5322250"/>
              <a:gd name="connsiteY38" fmla="*/ 139079 h 3439192"/>
              <a:gd name="connsiteX39" fmla="*/ 2863339 w 5322250"/>
              <a:gd name="connsiteY39" fmla="*/ 129081 h 3439192"/>
              <a:gd name="connsiteX40" fmla="*/ 0 w 5322250"/>
              <a:gd name="connsiteY40" fmla="*/ 0 h 3439192"/>
              <a:gd name="connsiteX41" fmla="*/ 5322250 w 5322250"/>
              <a:gd name="connsiteY41" fmla="*/ 23962 h 3439192"/>
              <a:gd name="connsiteX42" fmla="*/ 5243690 w 5322250"/>
              <a:gd name="connsiteY42" fmla="*/ 3439192 h 3439192"/>
              <a:gd name="connsiteX43" fmla="*/ 2 w 5322250"/>
              <a:gd name="connsiteY43" fmla="*/ 3397259 h 3439192"/>
              <a:gd name="connsiteX44" fmla="*/ 0 w 5322250"/>
              <a:gd name="connsiteY44" fmla="*/ 0 h 3439192"/>
              <a:gd name="connsiteX0" fmla="*/ 3860528 w 5322250"/>
              <a:gd name="connsiteY0" fmla="*/ 2951246 h 3439192"/>
              <a:gd name="connsiteX1" fmla="*/ 3644356 w 5322250"/>
              <a:gd name="connsiteY1" fmla="*/ 3074172 h 3439192"/>
              <a:gd name="connsiteX2" fmla="*/ 3238725 w 5322250"/>
              <a:gd name="connsiteY2" fmla="*/ 3182936 h 3439192"/>
              <a:gd name="connsiteX3" fmla="*/ 2928430 w 5322250"/>
              <a:gd name="connsiteY3" fmla="*/ 3227230 h 3439192"/>
              <a:gd name="connsiteX4" fmla="*/ 2984030 w 5322250"/>
              <a:gd name="connsiteY4" fmla="*/ 3208360 h 3439192"/>
              <a:gd name="connsiteX5" fmla="*/ 3389619 w 5322250"/>
              <a:gd name="connsiteY5" fmla="*/ 3108836 h 3439192"/>
              <a:gd name="connsiteX6" fmla="*/ 3860528 w 5322250"/>
              <a:gd name="connsiteY6" fmla="*/ 2951246 h 3439192"/>
              <a:gd name="connsiteX7" fmla="*/ 2866375 w 5322250"/>
              <a:gd name="connsiteY7" fmla="*/ 178100 h 3439192"/>
              <a:gd name="connsiteX8" fmla="*/ 3274461 w 5322250"/>
              <a:gd name="connsiteY8" fmla="*/ 200421 h 3439192"/>
              <a:gd name="connsiteX9" fmla="*/ 3889968 w 5322250"/>
              <a:gd name="connsiteY9" fmla="*/ 442340 h 3439192"/>
              <a:gd name="connsiteX10" fmla="*/ 2713920 w 5322250"/>
              <a:gd name="connsiteY10" fmla="*/ 185923 h 3439192"/>
              <a:gd name="connsiteX11" fmla="*/ 2866375 w 5322250"/>
              <a:gd name="connsiteY11" fmla="*/ 178100 h 3439192"/>
              <a:gd name="connsiteX12" fmla="*/ 2863339 w 5322250"/>
              <a:gd name="connsiteY12" fmla="*/ 129081 h 3439192"/>
              <a:gd name="connsiteX13" fmla="*/ 2649360 w 5322250"/>
              <a:gd name="connsiteY13" fmla="*/ 133277 h 3439192"/>
              <a:gd name="connsiteX14" fmla="*/ 2339817 w 5322250"/>
              <a:gd name="connsiteY14" fmla="*/ 162789 h 3439192"/>
              <a:gd name="connsiteX15" fmla="*/ 1762127 w 5322250"/>
              <a:gd name="connsiteY15" fmla="*/ 318539 h 3439192"/>
              <a:gd name="connsiteX16" fmla="*/ 1354272 w 5322250"/>
              <a:gd name="connsiteY16" fmla="*/ 515763 h 3439192"/>
              <a:gd name="connsiteX17" fmla="*/ 926856 w 5322250"/>
              <a:gd name="connsiteY17" fmla="*/ 896580 h 3439192"/>
              <a:gd name="connsiteX18" fmla="*/ 679181 w 5322250"/>
              <a:gd name="connsiteY18" fmla="*/ 1350723 h 3439192"/>
              <a:gd name="connsiteX19" fmla="*/ 648735 w 5322250"/>
              <a:gd name="connsiteY19" fmla="*/ 1566983 h 3439192"/>
              <a:gd name="connsiteX20" fmla="*/ 715777 w 5322250"/>
              <a:gd name="connsiteY20" fmla="*/ 2133947 h 3439192"/>
              <a:gd name="connsiteX21" fmla="*/ 841838 w 5322250"/>
              <a:gd name="connsiteY21" fmla="*/ 2397518 h 3439192"/>
              <a:gd name="connsiteX22" fmla="*/ 1431355 w 5322250"/>
              <a:gd name="connsiteY22" fmla="*/ 3063514 h 3439192"/>
              <a:gd name="connsiteX23" fmla="*/ 1829758 w 5322250"/>
              <a:gd name="connsiteY23" fmla="*/ 3244786 h 3439192"/>
              <a:gd name="connsiteX24" fmla="*/ 2260037 w 5322250"/>
              <a:gd name="connsiteY24" fmla="*/ 3285699 h 3439192"/>
              <a:gd name="connsiteX25" fmla="*/ 2406385 w 5322250"/>
              <a:gd name="connsiteY25" fmla="*/ 3286873 h 3439192"/>
              <a:gd name="connsiteX26" fmla="*/ 2647287 w 5322250"/>
              <a:gd name="connsiteY26" fmla="*/ 3260231 h 3439192"/>
              <a:gd name="connsiteX27" fmla="*/ 2749087 w 5322250"/>
              <a:gd name="connsiteY27" fmla="*/ 3259506 h 3439192"/>
              <a:gd name="connsiteX28" fmla="*/ 3411592 w 5322250"/>
              <a:gd name="connsiteY28" fmla="*/ 3192217 h 3439192"/>
              <a:gd name="connsiteX29" fmla="*/ 4044399 w 5322250"/>
              <a:gd name="connsiteY29" fmla="*/ 2966998 h 3439192"/>
              <a:gd name="connsiteX30" fmla="*/ 4454051 w 5322250"/>
              <a:gd name="connsiteY30" fmla="*/ 2562984 h 3439192"/>
              <a:gd name="connsiteX31" fmla="*/ 4705011 w 5322250"/>
              <a:gd name="connsiteY31" fmla="*/ 2181078 h 3439192"/>
              <a:gd name="connsiteX32" fmla="*/ 4804821 w 5322250"/>
              <a:gd name="connsiteY32" fmla="*/ 1564073 h 3439192"/>
              <a:gd name="connsiteX33" fmla="*/ 4647186 w 5322250"/>
              <a:gd name="connsiteY33" fmla="*/ 976413 h 3439192"/>
              <a:gd name="connsiteX34" fmla="*/ 4354627 w 5322250"/>
              <a:gd name="connsiteY34" fmla="*/ 659548 h 3439192"/>
              <a:gd name="connsiteX35" fmla="*/ 4017698 w 5322250"/>
              <a:gd name="connsiteY35" fmla="*/ 417528 h 3439192"/>
              <a:gd name="connsiteX36" fmla="*/ 3777898 w 5322250"/>
              <a:gd name="connsiteY36" fmla="*/ 337826 h 3439192"/>
              <a:gd name="connsiteX37" fmla="*/ 3429131 w 5322250"/>
              <a:gd name="connsiteY37" fmla="*/ 205279 h 3439192"/>
              <a:gd name="connsiteX38" fmla="*/ 3077281 w 5322250"/>
              <a:gd name="connsiteY38" fmla="*/ 139079 h 3439192"/>
              <a:gd name="connsiteX39" fmla="*/ 2863339 w 5322250"/>
              <a:gd name="connsiteY39" fmla="*/ 129081 h 3439192"/>
              <a:gd name="connsiteX40" fmla="*/ 0 w 5322250"/>
              <a:gd name="connsiteY40" fmla="*/ 0 h 3439192"/>
              <a:gd name="connsiteX41" fmla="*/ 5322250 w 5322250"/>
              <a:gd name="connsiteY41" fmla="*/ 23962 h 3439192"/>
              <a:gd name="connsiteX42" fmla="*/ 5243690 w 5322250"/>
              <a:gd name="connsiteY42" fmla="*/ 3439192 h 3439192"/>
              <a:gd name="connsiteX43" fmla="*/ 2 w 5322250"/>
              <a:gd name="connsiteY43" fmla="*/ 3397259 h 3439192"/>
              <a:gd name="connsiteX44" fmla="*/ 0 w 5322250"/>
              <a:gd name="connsiteY44" fmla="*/ 0 h 3439192"/>
              <a:gd name="connsiteX0" fmla="*/ 3860528 w 5322250"/>
              <a:gd name="connsiteY0" fmla="*/ 2951246 h 3439192"/>
              <a:gd name="connsiteX1" fmla="*/ 3644356 w 5322250"/>
              <a:gd name="connsiteY1" fmla="*/ 3074172 h 3439192"/>
              <a:gd name="connsiteX2" fmla="*/ 3238725 w 5322250"/>
              <a:gd name="connsiteY2" fmla="*/ 3182936 h 3439192"/>
              <a:gd name="connsiteX3" fmla="*/ 2928430 w 5322250"/>
              <a:gd name="connsiteY3" fmla="*/ 3227230 h 3439192"/>
              <a:gd name="connsiteX4" fmla="*/ 2969641 w 5322250"/>
              <a:gd name="connsiteY4" fmla="*/ 3201778 h 3439192"/>
              <a:gd name="connsiteX5" fmla="*/ 3389619 w 5322250"/>
              <a:gd name="connsiteY5" fmla="*/ 3108836 h 3439192"/>
              <a:gd name="connsiteX6" fmla="*/ 3860528 w 5322250"/>
              <a:gd name="connsiteY6" fmla="*/ 2951246 h 3439192"/>
              <a:gd name="connsiteX7" fmla="*/ 2866375 w 5322250"/>
              <a:gd name="connsiteY7" fmla="*/ 178100 h 3439192"/>
              <a:gd name="connsiteX8" fmla="*/ 3274461 w 5322250"/>
              <a:gd name="connsiteY8" fmla="*/ 200421 h 3439192"/>
              <a:gd name="connsiteX9" fmla="*/ 3889968 w 5322250"/>
              <a:gd name="connsiteY9" fmla="*/ 442340 h 3439192"/>
              <a:gd name="connsiteX10" fmla="*/ 2713920 w 5322250"/>
              <a:gd name="connsiteY10" fmla="*/ 185923 h 3439192"/>
              <a:gd name="connsiteX11" fmla="*/ 2866375 w 5322250"/>
              <a:gd name="connsiteY11" fmla="*/ 178100 h 3439192"/>
              <a:gd name="connsiteX12" fmla="*/ 2863339 w 5322250"/>
              <a:gd name="connsiteY12" fmla="*/ 129081 h 3439192"/>
              <a:gd name="connsiteX13" fmla="*/ 2649360 w 5322250"/>
              <a:gd name="connsiteY13" fmla="*/ 133277 h 3439192"/>
              <a:gd name="connsiteX14" fmla="*/ 2339817 w 5322250"/>
              <a:gd name="connsiteY14" fmla="*/ 162789 h 3439192"/>
              <a:gd name="connsiteX15" fmla="*/ 1762127 w 5322250"/>
              <a:gd name="connsiteY15" fmla="*/ 318539 h 3439192"/>
              <a:gd name="connsiteX16" fmla="*/ 1354272 w 5322250"/>
              <a:gd name="connsiteY16" fmla="*/ 515763 h 3439192"/>
              <a:gd name="connsiteX17" fmla="*/ 926856 w 5322250"/>
              <a:gd name="connsiteY17" fmla="*/ 896580 h 3439192"/>
              <a:gd name="connsiteX18" fmla="*/ 679181 w 5322250"/>
              <a:gd name="connsiteY18" fmla="*/ 1350723 h 3439192"/>
              <a:gd name="connsiteX19" fmla="*/ 648735 w 5322250"/>
              <a:gd name="connsiteY19" fmla="*/ 1566983 h 3439192"/>
              <a:gd name="connsiteX20" fmla="*/ 715777 w 5322250"/>
              <a:gd name="connsiteY20" fmla="*/ 2133947 h 3439192"/>
              <a:gd name="connsiteX21" fmla="*/ 841838 w 5322250"/>
              <a:gd name="connsiteY21" fmla="*/ 2397518 h 3439192"/>
              <a:gd name="connsiteX22" fmla="*/ 1431355 w 5322250"/>
              <a:gd name="connsiteY22" fmla="*/ 3063514 h 3439192"/>
              <a:gd name="connsiteX23" fmla="*/ 1829758 w 5322250"/>
              <a:gd name="connsiteY23" fmla="*/ 3244786 h 3439192"/>
              <a:gd name="connsiteX24" fmla="*/ 2260037 w 5322250"/>
              <a:gd name="connsiteY24" fmla="*/ 3285699 h 3439192"/>
              <a:gd name="connsiteX25" fmla="*/ 2406385 w 5322250"/>
              <a:gd name="connsiteY25" fmla="*/ 3286873 h 3439192"/>
              <a:gd name="connsiteX26" fmla="*/ 2647287 w 5322250"/>
              <a:gd name="connsiteY26" fmla="*/ 3260231 h 3439192"/>
              <a:gd name="connsiteX27" fmla="*/ 2749087 w 5322250"/>
              <a:gd name="connsiteY27" fmla="*/ 3259506 h 3439192"/>
              <a:gd name="connsiteX28" fmla="*/ 3411592 w 5322250"/>
              <a:gd name="connsiteY28" fmla="*/ 3192217 h 3439192"/>
              <a:gd name="connsiteX29" fmla="*/ 4044399 w 5322250"/>
              <a:gd name="connsiteY29" fmla="*/ 2966998 h 3439192"/>
              <a:gd name="connsiteX30" fmla="*/ 4454051 w 5322250"/>
              <a:gd name="connsiteY30" fmla="*/ 2562984 h 3439192"/>
              <a:gd name="connsiteX31" fmla="*/ 4705011 w 5322250"/>
              <a:gd name="connsiteY31" fmla="*/ 2181078 h 3439192"/>
              <a:gd name="connsiteX32" fmla="*/ 4804821 w 5322250"/>
              <a:gd name="connsiteY32" fmla="*/ 1564073 h 3439192"/>
              <a:gd name="connsiteX33" fmla="*/ 4647186 w 5322250"/>
              <a:gd name="connsiteY33" fmla="*/ 976413 h 3439192"/>
              <a:gd name="connsiteX34" fmla="*/ 4354627 w 5322250"/>
              <a:gd name="connsiteY34" fmla="*/ 659548 h 3439192"/>
              <a:gd name="connsiteX35" fmla="*/ 4017698 w 5322250"/>
              <a:gd name="connsiteY35" fmla="*/ 417528 h 3439192"/>
              <a:gd name="connsiteX36" fmla="*/ 3777898 w 5322250"/>
              <a:gd name="connsiteY36" fmla="*/ 337826 h 3439192"/>
              <a:gd name="connsiteX37" fmla="*/ 3429131 w 5322250"/>
              <a:gd name="connsiteY37" fmla="*/ 205279 h 3439192"/>
              <a:gd name="connsiteX38" fmla="*/ 3077281 w 5322250"/>
              <a:gd name="connsiteY38" fmla="*/ 139079 h 3439192"/>
              <a:gd name="connsiteX39" fmla="*/ 2863339 w 5322250"/>
              <a:gd name="connsiteY39" fmla="*/ 129081 h 3439192"/>
              <a:gd name="connsiteX40" fmla="*/ 0 w 5322250"/>
              <a:gd name="connsiteY40" fmla="*/ 0 h 3439192"/>
              <a:gd name="connsiteX41" fmla="*/ 5322250 w 5322250"/>
              <a:gd name="connsiteY41" fmla="*/ 23962 h 3439192"/>
              <a:gd name="connsiteX42" fmla="*/ 5243690 w 5322250"/>
              <a:gd name="connsiteY42" fmla="*/ 3439192 h 3439192"/>
              <a:gd name="connsiteX43" fmla="*/ 2 w 5322250"/>
              <a:gd name="connsiteY43" fmla="*/ 3397259 h 3439192"/>
              <a:gd name="connsiteX44" fmla="*/ 0 w 5322250"/>
              <a:gd name="connsiteY44" fmla="*/ 0 h 3439192"/>
              <a:gd name="connsiteX0" fmla="*/ 3860528 w 5322250"/>
              <a:gd name="connsiteY0" fmla="*/ 2951246 h 3439192"/>
              <a:gd name="connsiteX1" fmla="*/ 3644356 w 5322250"/>
              <a:gd name="connsiteY1" fmla="*/ 3074172 h 3439192"/>
              <a:gd name="connsiteX2" fmla="*/ 3238725 w 5322250"/>
              <a:gd name="connsiteY2" fmla="*/ 3182936 h 3439192"/>
              <a:gd name="connsiteX3" fmla="*/ 2928430 w 5322250"/>
              <a:gd name="connsiteY3" fmla="*/ 3227230 h 3439192"/>
              <a:gd name="connsiteX4" fmla="*/ 2969641 w 5322250"/>
              <a:gd name="connsiteY4" fmla="*/ 3201778 h 3439192"/>
              <a:gd name="connsiteX5" fmla="*/ 3389619 w 5322250"/>
              <a:gd name="connsiteY5" fmla="*/ 3108836 h 3439192"/>
              <a:gd name="connsiteX6" fmla="*/ 3860528 w 5322250"/>
              <a:gd name="connsiteY6" fmla="*/ 2951246 h 3439192"/>
              <a:gd name="connsiteX7" fmla="*/ 2866375 w 5322250"/>
              <a:gd name="connsiteY7" fmla="*/ 178100 h 3439192"/>
              <a:gd name="connsiteX8" fmla="*/ 3274461 w 5322250"/>
              <a:gd name="connsiteY8" fmla="*/ 200421 h 3439192"/>
              <a:gd name="connsiteX9" fmla="*/ 3889968 w 5322250"/>
              <a:gd name="connsiteY9" fmla="*/ 442340 h 3439192"/>
              <a:gd name="connsiteX10" fmla="*/ 2713920 w 5322250"/>
              <a:gd name="connsiteY10" fmla="*/ 185923 h 3439192"/>
              <a:gd name="connsiteX11" fmla="*/ 2866375 w 5322250"/>
              <a:gd name="connsiteY11" fmla="*/ 178100 h 3439192"/>
              <a:gd name="connsiteX12" fmla="*/ 2863339 w 5322250"/>
              <a:gd name="connsiteY12" fmla="*/ 129081 h 3439192"/>
              <a:gd name="connsiteX13" fmla="*/ 2649360 w 5322250"/>
              <a:gd name="connsiteY13" fmla="*/ 133277 h 3439192"/>
              <a:gd name="connsiteX14" fmla="*/ 2339817 w 5322250"/>
              <a:gd name="connsiteY14" fmla="*/ 162789 h 3439192"/>
              <a:gd name="connsiteX15" fmla="*/ 1762127 w 5322250"/>
              <a:gd name="connsiteY15" fmla="*/ 318539 h 3439192"/>
              <a:gd name="connsiteX16" fmla="*/ 1354272 w 5322250"/>
              <a:gd name="connsiteY16" fmla="*/ 515763 h 3439192"/>
              <a:gd name="connsiteX17" fmla="*/ 926856 w 5322250"/>
              <a:gd name="connsiteY17" fmla="*/ 896580 h 3439192"/>
              <a:gd name="connsiteX18" fmla="*/ 679181 w 5322250"/>
              <a:gd name="connsiteY18" fmla="*/ 1350723 h 3439192"/>
              <a:gd name="connsiteX19" fmla="*/ 648735 w 5322250"/>
              <a:gd name="connsiteY19" fmla="*/ 1566983 h 3439192"/>
              <a:gd name="connsiteX20" fmla="*/ 715777 w 5322250"/>
              <a:gd name="connsiteY20" fmla="*/ 2133947 h 3439192"/>
              <a:gd name="connsiteX21" fmla="*/ 841838 w 5322250"/>
              <a:gd name="connsiteY21" fmla="*/ 2397518 h 3439192"/>
              <a:gd name="connsiteX22" fmla="*/ 1431355 w 5322250"/>
              <a:gd name="connsiteY22" fmla="*/ 3063514 h 3439192"/>
              <a:gd name="connsiteX23" fmla="*/ 1829758 w 5322250"/>
              <a:gd name="connsiteY23" fmla="*/ 3244786 h 3439192"/>
              <a:gd name="connsiteX24" fmla="*/ 2260037 w 5322250"/>
              <a:gd name="connsiteY24" fmla="*/ 3285699 h 3439192"/>
              <a:gd name="connsiteX25" fmla="*/ 2453144 w 5322250"/>
              <a:gd name="connsiteY25" fmla="*/ 3300040 h 3439192"/>
              <a:gd name="connsiteX26" fmla="*/ 2647287 w 5322250"/>
              <a:gd name="connsiteY26" fmla="*/ 3260231 h 3439192"/>
              <a:gd name="connsiteX27" fmla="*/ 2749087 w 5322250"/>
              <a:gd name="connsiteY27" fmla="*/ 3259506 h 3439192"/>
              <a:gd name="connsiteX28" fmla="*/ 3411592 w 5322250"/>
              <a:gd name="connsiteY28" fmla="*/ 3192217 h 3439192"/>
              <a:gd name="connsiteX29" fmla="*/ 4044399 w 5322250"/>
              <a:gd name="connsiteY29" fmla="*/ 2966998 h 3439192"/>
              <a:gd name="connsiteX30" fmla="*/ 4454051 w 5322250"/>
              <a:gd name="connsiteY30" fmla="*/ 2562984 h 3439192"/>
              <a:gd name="connsiteX31" fmla="*/ 4705011 w 5322250"/>
              <a:gd name="connsiteY31" fmla="*/ 2181078 h 3439192"/>
              <a:gd name="connsiteX32" fmla="*/ 4804821 w 5322250"/>
              <a:gd name="connsiteY32" fmla="*/ 1564073 h 3439192"/>
              <a:gd name="connsiteX33" fmla="*/ 4647186 w 5322250"/>
              <a:gd name="connsiteY33" fmla="*/ 976413 h 3439192"/>
              <a:gd name="connsiteX34" fmla="*/ 4354627 w 5322250"/>
              <a:gd name="connsiteY34" fmla="*/ 659548 h 3439192"/>
              <a:gd name="connsiteX35" fmla="*/ 4017698 w 5322250"/>
              <a:gd name="connsiteY35" fmla="*/ 417528 h 3439192"/>
              <a:gd name="connsiteX36" fmla="*/ 3777898 w 5322250"/>
              <a:gd name="connsiteY36" fmla="*/ 337826 h 3439192"/>
              <a:gd name="connsiteX37" fmla="*/ 3429131 w 5322250"/>
              <a:gd name="connsiteY37" fmla="*/ 205279 h 3439192"/>
              <a:gd name="connsiteX38" fmla="*/ 3077281 w 5322250"/>
              <a:gd name="connsiteY38" fmla="*/ 139079 h 3439192"/>
              <a:gd name="connsiteX39" fmla="*/ 2863339 w 5322250"/>
              <a:gd name="connsiteY39" fmla="*/ 129081 h 3439192"/>
              <a:gd name="connsiteX40" fmla="*/ 0 w 5322250"/>
              <a:gd name="connsiteY40" fmla="*/ 0 h 3439192"/>
              <a:gd name="connsiteX41" fmla="*/ 5322250 w 5322250"/>
              <a:gd name="connsiteY41" fmla="*/ 23962 h 3439192"/>
              <a:gd name="connsiteX42" fmla="*/ 5243690 w 5322250"/>
              <a:gd name="connsiteY42" fmla="*/ 3439192 h 3439192"/>
              <a:gd name="connsiteX43" fmla="*/ 2 w 5322250"/>
              <a:gd name="connsiteY43" fmla="*/ 3397259 h 3439192"/>
              <a:gd name="connsiteX44" fmla="*/ 0 w 5322250"/>
              <a:gd name="connsiteY44" fmla="*/ 0 h 3439192"/>
              <a:gd name="connsiteX0" fmla="*/ 3860528 w 5322250"/>
              <a:gd name="connsiteY0" fmla="*/ 2951246 h 3439192"/>
              <a:gd name="connsiteX1" fmla="*/ 3644356 w 5322250"/>
              <a:gd name="connsiteY1" fmla="*/ 3074172 h 3439192"/>
              <a:gd name="connsiteX2" fmla="*/ 3238725 w 5322250"/>
              <a:gd name="connsiteY2" fmla="*/ 3182936 h 3439192"/>
              <a:gd name="connsiteX3" fmla="*/ 2928430 w 5322250"/>
              <a:gd name="connsiteY3" fmla="*/ 3227230 h 3439192"/>
              <a:gd name="connsiteX4" fmla="*/ 2969641 w 5322250"/>
              <a:gd name="connsiteY4" fmla="*/ 3201778 h 3439192"/>
              <a:gd name="connsiteX5" fmla="*/ 3389619 w 5322250"/>
              <a:gd name="connsiteY5" fmla="*/ 3108836 h 3439192"/>
              <a:gd name="connsiteX6" fmla="*/ 3860528 w 5322250"/>
              <a:gd name="connsiteY6" fmla="*/ 2951246 h 3439192"/>
              <a:gd name="connsiteX7" fmla="*/ 2866375 w 5322250"/>
              <a:gd name="connsiteY7" fmla="*/ 178100 h 3439192"/>
              <a:gd name="connsiteX8" fmla="*/ 3274461 w 5322250"/>
              <a:gd name="connsiteY8" fmla="*/ 200421 h 3439192"/>
              <a:gd name="connsiteX9" fmla="*/ 3889968 w 5322250"/>
              <a:gd name="connsiteY9" fmla="*/ 442340 h 3439192"/>
              <a:gd name="connsiteX10" fmla="*/ 2713920 w 5322250"/>
              <a:gd name="connsiteY10" fmla="*/ 185923 h 3439192"/>
              <a:gd name="connsiteX11" fmla="*/ 2866375 w 5322250"/>
              <a:gd name="connsiteY11" fmla="*/ 178100 h 3439192"/>
              <a:gd name="connsiteX12" fmla="*/ 2863339 w 5322250"/>
              <a:gd name="connsiteY12" fmla="*/ 129081 h 3439192"/>
              <a:gd name="connsiteX13" fmla="*/ 2649360 w 5322250"/>
              <a:gd name="connsiteY13" fmla="*/ 133277 h 3439192"/>
              <a:gd name="connsiteX14" fmla="*/ 2339817 w 5322250"/>
              <a:gd name="connsiteY14" fmla="*/ 162789 h 3439192"/>
              <a:gd name="connsiteX15" fmla="*/ 1762127 w 5322250"/>
              <a:gd name="connsiteY15" fmla="*/ 318539 h 3439192"/>
              <a:gd name="connsiteX16" fmla="*/ 1354272 w 5322250"/>
              <a:gd name="connsiteY16" fmla="*/ 515763 h 3439192"/>
              <a:gd name="connsiteX17" fmla="*/ 926856 w 5322250"/>
              <a:gd name="connsiteY17" fmla="*/ 896580 h 3439192"/>
              <a:gd name="connsiteX18" fmla="*/ 679181 w 5322250"/>
              <a:gd name="connsiteY18" fmla="*/ 1350723 h 3439192"/>
              <a:gd name="connsiteX19" fmla="*/ 648735 w 5322250"/>
              <a:gd name="connsiteY19" fmla="*/ 1566983 h 3439192"/>
              <a:gd name="connsiteX20" fmla="*/ 715777 w 5322250"/>
              <a:gd name="connsiteY20" fmla="*/ 2133947 h 3439192"/>
              <a:gd name="connsiteX21" fmla="*/ 841838 w 5322250"/>
              <a:gd name="connsiteY21" fmla="*/ 2397518 h 3439192"/>
              <a:gd name="connsiteX22" fmla="*/ 1431355 w 5322250"/>
              <a:gd name="connsiteY22" fmla="*/ 3063514 h 3439192"/>
              <a:gd name="connsiteX23" fmla="*/ 1829758 w 5322250"/>
              <a:gd name="connsiteY23" fmla="*/ 3244786 h 3439192"/>
              <a:gd name="connsiteX24" fmla="*/ 2260037 w 5322250"/>
              <a:gd name="connsiteY24" fmla="*/ 3285699 h 3439192"/>
              <a:gd name="connsiteX25" fmla="*/ 2453144 w 5322250"/>
              <a:gd name="connsiteY25" fmla="*/ 3300040 h 3439192"/>
              <a:gd name="connsiteX26" fmla="*/ 2668869 w 5322250"/>
              <a:gd name="connsiteY26" fmla="*/ 3266814 h 3439192"/>
              <a:gd name="connsiteX27" fmla="*/ 2749087 w 5322250"/>
              <a:gd name="connsiteY27" fmla="*/ 3259506 h 3439192"/>
              <a:gd name="connsiteX28" fmla="*/ 3411592 w 5322250"/>
              <a:gd name="connsiteY28" fmla="*/ 3192217 h 3439192"/>
              <a:gd name="connsiteX29" fmla="*/ 4044399 w 5322250"/>
              <a:gd name="connsiteY29" fmla="*/ 2966998 h 3439192"/>
              <a:gd name="connsiteX30" fmla="*/ 4454051 w 5322250"/>
              <a:gd name="connsiteY30" fmla="*/ 2562984 h 3439192"/>
              <a:gd name="connsiteX31" fmla="*/ 4705011 w 5322250"/>
              <a:gd name="connsiteY31" fmla="*/ 2181078 h 3439192"/>
              <a:gd name="connsiteX32" fmla="*/ 4804821 w 5322250"/>
              <a:gd name="connsiteY32" fmla="*/ 1564073 h 3439192"/>
              <a:gd name="connsiteX33" fmla="*/ 4647186 w 5322250"/>
              <a:gd name="connsiteY33" fmla="*/ 976413 h 3439192"/>
              <a:gd name="connsiteX34" fmla="*/ 4354627 w 5322250"/>
              <a:gd name="connsiteY34" fmla="*/ 659548 h 3439192"/>
              <a:gd name="connsiteX35" fmla="*/ 4017698 w 5322250"/>
              <a:gd name="connsiteY35" fmla="*/ 417528 h 3439192"/>
              <a:gd name="connsiteX36" fmla="*/ 3777898 w 5322250"/>
              <a:gd name="connsiteY36" fmla="*/ 337826 h 3439192"/>
              <a:gd name="connsiteX37" fmla="*/ 3429131 w 5322250"/>
              <a:gd name="connsiteY37" fmla="*/ 205279 h 3439192"/>
              <a:gd name="connsiteX38" fmla="*/ 3077281 w 5322250"/>
              <a:gd name="connsiteY38" fmla="*/ 139079 h 3439192"/>
              <a:gd name="connsiteX39" fmla="*/ 2863339 w 5322250"/>
              <a:gd name="connsiteY39" fmla="*/ 129081 h 3439192"/>
              <a:gd name="connsiteX40" fmla="*/ 0 w 5322250"/>
              <a:gd name="connsiteY40" fmla="*/ 0 h 3439192"/>
              <a:gd name="connsiteX41" fmla="*/ 5322250 w 5322250"/>
              <a:gd name="connsiteY41" fmla="*/ 23962 h 3439192"/>
              <a:gd name="connsiteX42" fmla="*/ 5243690 w 5322250"/>
              <a:gd name="connsiteY42" fmla="*/ 3439192 h 3439192"/>
              <a:gd name="connsiteX43" fmla="*/ 2 w 5322250"/>
              <a:gd name="connsiteY43" fmla="*/ 3397259 h 3439192"/>
              <a:gd name="connsiteX44" fmla="*/ 0 w 5322250"/>
              <a:gd name="connsiteY44" fmla="*/ 0 h 3439192"/>
              <a:gd name="connsiteX0" fmla="*/ 3860528 w 5322250"/>
              <a:gd name="connsiteY0" fmla="*/ 2951246 h 3439192"/>
              <a:gd name="connsiteX1" fmla="*/ 3644356 w 5322250"/>
              <a:gd name="connsiteY1" fmla="*/ 3074172 h 3439192"/>
              <a:gd name="connsiteX2" fmla="*/ 3238725 w 5322250"/>
              <a:gd name="connsiteY2" fmla="*/ 3182936 h 3439192"/>
              <a:gd name="connsiteX3" fmla="*/ 2928430 w 5322250"/>
              <a:gd name="connsiteY3" fmla="*/ 3227230 h 3439192"/>
              <a:gd name="connsiteX4" fmla="*/ 2969641 w 5322250"/>
              <a:gd name="connsiteY4" fmla="*/ 3201778 h 3439192"/>
              <a:gd name="connsiteX5" fmla="*/ 3389619 w 5322250"/>
              <a:gd name="connsiteY5" fmla="*/ 3108836 h 3439192"/>
              <a:gd name="connsiteX6" fmla="*/ 3860528 w 5322250"/>
              <a:gd name="connsiteY6" fmla="*/ 2951246 h 3439192"/>
              <a:gd name="connsiteX7" fmla="*/ 2866375 w 5322250"/>
              <a:gd name="connsiteY7" fmla="*/ 178100 h 3439192"/>
              <a:gd name="connsiteX8" fmla="*/ 3274461 w 5322250"/>
              <a:gd name="connsiteY8" fmla="*/ 200421 h 3439192"/>
              <a:gd name="connsiteX9" fmla="*/ 3889968 w 5322250"/>
              <a:gd name="connsiteY9" fmla="*/ 442340 h 3439192"/>
              <a:gd name="connsiteX10" fmla="*/ 2713920 w 5322250"/>
              <a:gd name="connsiteY10" fmla="*/ 185923 h 3439192"/>
              <a:gd name="connsiteX11" fmla="*/ 2866375 w 5322250"/>
              <a:gd name="connsiteY11" fmla="*/ 178100 h 3439192"/>
              <a:gd name="connsiteX12" fmla="*/ 2863339 w 5322250"/>
              <a:gd name="connsiteY12" fmla="*/ 129081 h 3439192"/>
              <a:gd name="connsiteX13" fmla="*/ 2649360 w 5322250"/>
              <a:gd name="connsiteY13" fmla="*/ 133277 h 3439192"/>
              <a:gd name="connsiteX14" fmla="*/ 2339817 w 5322250"/>
              <a:gd name="connsiteY14" fmla="*/ 162789 h 3439192"/>
              <a:gd name="connsiteX15" fmla="*/ 1762127 w 5322250"/>
              <a:gd name="connsiteY15" fmla="*/ 318539 h 3439192"/>
              <a:gd name="connsiteX16" fmla="*/ 1354272 w 5322250"/>
              <a:gd name="connsiteY16" fmla="*/ 515763 h 3439192"/>
              <a:gd name="connsiteX17" fmla="*/ 926856 w 5322250"/>
              <a:gd name="connsiteY17" fmla="*/ 896580 h 3439192"/>
              <a:gd name="connsiteX18" fmla="*/ 679181 w 5322250"/>
              <a:gd name="connsiteY18" fmla="*/ 1350723 h 3439192"/>
              <a:gd name="connsiteX19" fmla="*/ 648735 w 5322250"/>
              <a:gd name="connsiteY19" fmla="*/ 1566983 h 3439192"/>
              <a:gd name="connsiteX20" fmla="*/ 715777 w 5322250"/>
              <a:gd name="connsiteY20" fmla="*/ 2133947 h 3439192"/>
              <a:gd name="connsiteX21" fmla="*/ 841838 w 5322250"/>
              <a:gd name="connsiteY21" fmla="*/ 2397518 h 3439192"/>
              <a:gd name="connsiteX22" fmla="*/ 1431355 w 5322250"/>
              <a:gd name="connsiteY22" fmla="*/ 3063514 h 3439192"/>
              <a:gd name="connsiteX23" fmla="*/ 1829758 w 5322250"/>
              <a:gd name="connsiteY23" fmla="*/ 3244786 h 3439192"/>
              <a:gd name="connsiteX24" fmla="*/ 2260037 w 5322250"/>
              <a:gd name="connsiteY24" fmla="*/ 3285699 h 3439192"/>
              <a:gd name="connsiteX25" fmla="*/ 2453144 w 5322250"/>
              <a:gd name="connsiteY25" fmla="*/ 3300040 h 3439192"/>
              <a:gd name="connsiteX26" fmla="*/ 2668869 w 5322250"/>
              <a:gd name="connsiteY26" fmla="*/ 3266814 h 3439192"/>
              <a:gd name="connsiteX27" fmla="*/ 2749087 w 5322250"/>
              <a:gd name="connsiteY27" fmla="*/ 3259506 h 3439192"/>
              <a:gd name="connsiteX28" fmla="*/ 3411592 w 5322250"/>
              <a:gd name="connsiteY28" fmla="*/ 3192217 h 3439192"/>
              <a:gd name="connsiteX29" fmla="*/ 4044399 w 5322250"/>
              <a:gd name="connsiteY29" fmla="*/ 2966998 h 3439192"/>
              <a:gd name="connsiteX30" fmla="*/ 4454051 w 5322250"/>
              <a:gd name="connsiteY30" fmla="*/ 2562984 h 3439192"/>
              <a:gd name="connsiteX31" fmla="*/ 4705011 w 5322250"/>
              <a:gd name="connsiteY31" fmla="*/ 2181078 h 3439192"/>
              <a:gd name="connsiteX32" fmla="*/ 4804821 w 5322250"/>
              <a:gd name="connsiteY32" fmla="*/ 1564073 h 3439192"/>
              <a:gd name="connsiteX33" fmla="*/ 4647186 w 5322250"/>
              <a:gd name="connsiteY33" fmla="*/ 976413 h 3439192"/>
              <a:gd name="connsiteX34" fmla="*/ 4354627 w 5322250"/>
              <a:gd name="connsiteY34" fmla="*/ 659548 h 3439192"/>
              <a:gd name="connsiteX35" fmla="*/ 4017698 w 5322250"/>
              <a:gd name="connsiteY35" fmla="*/ 417528 h 3439192"/>
              <a:gd name="connsiteX36" fmla="*/ 3777898 w 5322250"/>
              <a:gd name="connsiteY36" fmla="*/ 337826 h 3439192"/>
              <a:gd name="connsiteX37" fmla="*/ 3429131 w 5322250"/>
              <a:gd name="connsiteY37" fmla="*/ 205279 h 3439192"/>
              <a:gd name="connsiteX38" fmla="*/ 3077281 w 5322250"/>
              <a:gd name="connsiteY38" fmla="*/ 139079 h 3439192"/>
              <a:gd name="connsiteX39" fmla="*/ 2863339 w 5322250"/>
              <a:gd name="connsiteY39" fmla="*/ 129081 h 3439192"/>
              <a:gd name="connsiteX40" fmla="*/ 0 w 5322250"/>
              <a:gd name="connsiteY40" fmla="*/ 0 h 3439192"/>
              <a:gd name="connsiteX41" fmla="*/ 5322250 w 5322250"/>
              <a:gd name="connsiteY41" fmla="*/ 23962 h 3439192"/>
              <a:gd name="connsiteX42" fmla="*/ 5243690 w 5322250"/>
              <a:gd name="connsiteY42" fmla="*/ 3439192 h 3439192"/>
              <a:gd name="connsiteX43" fmla="*/ 2 w 5322250"/>
              <a:gd name="connsiteY43" fmla="*/ 3397259 h 3439192"/>
              <a:gd name="connsiteX44" fmla="*/ 0 w 5322250"/>
              <a:gd name="connsiteY44" fmla="*/ 0 h 3439192"/>
              <a:gd name="connsiteX0" fmla="*/ 3860528 w 5322250"/>
              <a:gd name="connsiteY0" fmla="*/ 2951246 h 3439192"/>
              <a:gd name="connsiteX1" fmla="*/ 3644356 w 5322250"/>
              <a:gd name="connsiteY1" fmla="*/ 3074172 h 3439192"/>
              <a:gd name="connsiteX2" fmla="*/ 3238725 w 5322250"/>
              <a:gd name="connsiteY2" fmla="*/ 3182936 h 3439192"/>
              <a:gd name="connsiteX3" fmla="*/ 2928430 w 5322250"/>
              <a:gd name="connsiteY3" fmla="*/ 3227230 h 3439192"/>
              <a:gd name="connsiteX4" fmla="*/ 2969641 w 5322250"/>
              <a:gd name="connsiteY4" fmla="*/ 3201778 h 3439192"/>
              <a:gd name="connsiteX5" fmla="*/ 3389619 w 5322250"/>
              <a:gd name="connsiteY5" fmla="*/ 3108836 h 3439192"/>
              <a:gd name="connsiteX6" fmla="*/ 3860528 w 5322250"/>
              <a:gd name="connsiteY6" fmla="*/ 2951246 h 3439192"/>
              <a:gd name="connsiteX7" fmla="*/ 2866375 w 5322250"/>
              <a:gd name="connsiteY7" fmla="*/ 178100 h 3439192"/>
              <a:gd name="connsiteX8" fmla="*/ 3274461 w 5322250"/>
              <a:gd name="connsiteY8" fmla="*/ 200421 h 3439192"/>
              <a:gd name="connsiteX9" fmla="*/ 3889968 w 5322250"/>
              <a:gd name="connsiteY9" fmla="*/ 442340 h 3439192"/>
              <a:gd name="connsiteX10" fmla="*/ 2713920 w 5322250"/>
              <a:gd name="connsiteY10" fmla="*/ 185923 h 3439192"/>
              <a:gd name="connsiteX11" fmla="*/ 2866375 w 5322250"/>
              <a:gd name="connsiteY11" fmla="*/ 178100 h 3439192"/>
              <a:gd name="connsiteX12" fmla="*/ 2863339 w 5322250"/>
              <a:gd name="connsiteY12" fmla="*/ 129081 h 3439192"/>
              <a:gd name="connsiteX13" fmla="*/ 2649360 w 5322250"/>
              <a:gd name="connsiteY13" fmla="*/ 133277 h 3439192"/>
              <a:gd name="connsiteX14" fmla="*/ 2339817 w 5322250"/>
              <a:gd name="connsiteY14" fmla="*/ 162789 h 3439192"/>
              <a:gd name="connsiteX15" fmla="*/ 1762127 w 5322250"/>
              <a:gd name="connsiteY15" fmla="*/ 318539 h 3439192"/>
              <a:gd name="connsiteX16" fmla="*/ 1354272 w 5322250"/>
              <a:gd name="connsiteY16" fmla="*/ 515763 h 3439192"/>
              <a:gd name="connsiteX17" fmla="*/ 926856 w 5322250"/>
              <a:gd name="connsiteY17" fmla="*/ 896580 h 3439192"/>
              <a:gd name="connsiteX18" fmla="*/ 679181 w 5322250"/>
              <a:gd name="connsiteY18" fmla="*/ 1350723 h 3439192"/>
              <a:gd name="connsiteX19" fmla="*/ 648735 w 5322250"/>
              <a:gd name="connsiteY19" fmla="*/ 1566983 h 3439192"/>
              <a:gd name="connsiteX20" fmla="*/ 715777 w 5322250"/>
              <a:gd name="connsiteY20" fmla="*/ 2133947 h 3439192"/>
              <a:gd name="connsiteX21" fmla="*/ 841838 w 5322250"/>
              <a:gd name="connsiteY21" fmla="*/ 2397518 h 3439192"/>
              <a:gd name="connsiteX22" fmla="*/ 1431355 w 5322250"/>
              <a:gd name="connsiteY22" fmla="*/ 3063514 h 3439192"/>
              <a:gd name="connsiteX23" fmla="*/ 1829758 w 5322250"/>
              <a:gd name="connsiteY23" fmla="*/ 3244786 h 3439192"/>
              <a:gd name="connsiteX24" fmla="*/ 2260037 w 5322250"/>
              <a:gd name="connsiteY24" fmla="*/ 3285699 h 3439192"/>
              <a:gd name="connsiteX25" fmla="*/ 2453144 w 5322250"/>
              <a:gd name="connsiteY25" fmla="*/ 3300040 h 3439192"/>
              <a:gd name="connsiteX26" fmla="*/ 2668869 w 5322250"/>
              <a:gd name="connsiteY26" fmla="*/ 3266814 h 3439192"/>
              <a:gd name="connsiteX27" fmla="*/ 2749087 w 5322250"/>
              <a:gd name="connsiteY27" fmla="*/ 3259506 h 3439192"/>
              <a:gd name="connsiteX28" fmla="*/ 3411592 w 5322250"/>
              <a:gd name="connsiteY28" fmla="*/ 3192217 h 3439192"/>
              <a:gd name="connsiteX29" fmla="*/ 4044399 w 5322250"/>
              <a:gd name="connsiteY29" fmla="*/ 2966998 h 3439192"/>
              <a:gd name="connsiteX30" fmla="*/ 4454051 w 5322250"/>
              <a:gd name="connsiteY30" fmla="*/ 2562984 h 3439192"/>
              <a:gd name="connsiteX31" fmla="*/ 4705011 w 5322250"/>
              <a:gd name="connsiteY31" fmla="*/ 2181078 h 3439192"/>
              <a:gd name="connsiteX32" fmla="*/ 4804821 w 5322250"/>
              <a:gd name="connsiteY32" fmla="*/ 1564073 h 3439192"/>
              <a:gd name="connsiteX33" fmla="*/ 4647186 w 5322250"/>
              <a:gd name="connsiteY33" fmla="*/ 976413 h 3439192"/>
              <a:gd name="connsiteX34" fmla="*/ 4354627 w 5322250"/>
              <a:gd name="connsiteY34" fmla="*/ 659548 h 3439192"/>
              <a:gd name="connsiteX35" fmla="*/ 4017698 w 5322250"/>
              <a:gd name="connsiteY35" fmla="*/ 417528 h 3439192"/>
              <a:gd name="connsiteX36" fmla="*/ 3777898 w 5322250"/>
              <a:gd name="connsiteY36" fmla="*/ 337826 h 3439192"/>
              <a:gd name="connsiteX37" fmla="*/ 3429131 w 5322250"/>
              <a:gd name="connsiteY37" fmla="*/ 205279 h 3439192"/>
              <a:gd name="connsiteX38" fmla="*/ 3077281 w 5322250"/>
              <a:gd name="connsiteY38" fmla="*/ 139079 h 3439192"/>
              <a:gd name="connsiteX39" fmla="*/ 2863339 w 5322250"/>
              <a:gd name="connsiteY39" fmla="*/ 129081 h 3439192"/>
              <a:gd name="connsiteX40" fmla="*/ 0 w 5322250"/>
              <a:gd name="connsiteY40" fmla="*/ 0 h 3439192"/>
              <a:gd name="connsiteX41" fmla="*/ 5322250 w 5322250"/>
              <a:gd name="connsiteY41" fmla="*/ 23962 h 3439192"/>
              <a:gd name="connsiteX42" fmla="*/ 5243690 w 5322250"/>
              <a:gd name="connsiteY42" fmla="*/ 3439192 h 3439192"/>
              <a:gd name="connsiteX43" fmla="*/ 2 w 5322250"/>
              <a:gd name="connsiteY43" fmla="*/ 3397259 h 3439192"/>
              <a:gd name="connsiteX44" fmla="*/ 0 w 5322250"/>
              <a:gd name="connsiteY44" fmla="*/ 0 h 3439192"/>
              <a:gd name="connsiteX0" fmla="*/ 3860528 w 5322250"/>
              <a:gd name="connsiteY0" fmla="*/ 2951246 h 3439192"/>
              <a:gd name="connsiteX1" fmla="*/ 3644356 w 5322250"/>
              <a:gd name="connsiteY1" fmla="*/ 3074172 h 3439192"/>
              <a:gd name="connsiteX2" fmla="*/ 3238725 w 5322250"/>
              <a:gd name="connsiteY2" fmla="*/ 3182936 h 3439192"/>
              <a:gd name="connsiteX3" fmla="*/ 2928430 w 5322250"/>
              <a:gd name="connsiteY3" fmla="*/ 3227230 h 3439192"/>
              <a:gd name="connsiteX4" fmla="*/ 2969641 w 5322250"/>
              <a:gd name="connsiteY4" fmla="*/ 3201778 h 3439192"/>
              <a:gd name="connsiteX5" fmla="*/ 3389619 w 5322250"/>
              <a:gd name="connsiteY5" fmla="*/ 3108836 h 3439192"/>
              <a:gd name="connsiteX6" fmla="*/ 3860528 w 5322250"/>
              <a:gd name="connsiteY6" fmla="*/ 2951246 h 3439192"/>
              <a:gd name="connsiteX7" fmla="*/ 2866375 w 5322250"/>
              <a:gd name="connsiteY7" fmla="*/ 178100 h 3439192"/>
              <a:gd name="connsiteX8" fmla="*/ 3274461 w 5322250"/>
              <a:gd name="connsiteY8" fmla="*/ 200421 h 3439192"/>
              <a:gd name="connsiteX9" fmla="*/ 3889968 w 5322250"/>
              <a:gd name="connsiteY9" fmla="*/ 442340 h 3439192"/>
              <a:gd name="connsiteX10" fmla="*/ 2713920 w 5322250"/>
              <a:gd name="connsiteY10" fmla="*/ 185923 h 3439192"/>
              <a:gd name="connsiteX11" fmla="*/ 2866375 w 5322250"/>
              <a:gd name="connsiteY11" fmla="*/ 178100 h 3439192"/>
              <a:gd name="connsiteX12" fmla="*/ 2863339 w 5322250"/>
              <a:gd name="connsiteY12" fmla="*/ 129081 h 3439192"/>
              <a:gd name="connsiteX13" fmla="*/ 2649360 w 5322250"/>
              <a:gd name="connsiteY13" fmla="*/ 133277 h 3439192"/>
              <a:gd name="connsiteX14" fmla="*/ 2339817 w 5322250"/>
              <a:gd name="connsiteY14" fmla="*/ 162789 h 3439192"/>
              <a:gd name="connsiteX15" fmla="*/ 1762127 w 5322250"/>
              <a:gd name="connsiteY15" fmla="*/ 318539 h 3439192"/>
              <a:gd name="connsiteX16" fmla="*/ 1354272 w 5322250"/>
              <a:gd name="connsiteY16" fmla="*/ 515763 h 3439192"/>
              <a:gd name="connsiteX17" fmla="*/ 926856 w 5322250"/>
              <a:gd name="connsiteY17" fmla="*/ 896580 h 3439192"/>
              <a:gd name="connsiteX18" fmla="*/ 679181 w 5322250"/>
              <a:gd name="connsiteY18" fmla="*/ 1350723 h 3439192"/>
              <a:gd name="connsiteX19" fmla="*/ 648735 w 5322250"/>
              <a:gd name="connsiteY19" fmla="*/ 1566983 h 3439192"/>
              <a:gd name="connsiteX20" fmla="*/ 715777 w 5322250"/>
              <a:gd name="connsiteY20" fmla="*/ 2133947 h 3439192"/>
              <a:gd name="connsiteX21" fmla="*/ 841838 w 5322250"/>
              <a:gd name="connsiteY21" fmla="*/ 2397518 h 3439192"/>
              <a:gd name="connsiteX22" fmla="*/ 1431355 w 5322250"/>
              <a:gd name="connsiteY22" fmla="*/ 3063514 h 3439192"/>
              <a:gd name="connsiteX23" fmla="*/ 1829758 w 5322250"/>
              <a:gd name="connsiteY23" fmla="*/ 3244786 h 3439192"/>
              <a:gd name="connsiteX24" fmla="*/ 2260037 w 5322250"/>
              <a:gd name="connsiteY24" fmla="*/ 3285699 h 3439192"/>
              <a:gd name="connsiteX25" fmla="*/ 2453144 w 5322250"/>
              <a:gd name="connsiteY25" fmla="*/ 3300040 h 3439192"/>
              <a:gd name="connsiteX26" fmla="*/ 2668869 w 5322250"/>
              <a:gd name="connsiteY26" fmla="*/ 3266814 h 3439192"/>
              <a:gd name="connsiteX27" fmla="*/ 2749087 w 5322250"/>
              <a:gd name="connsiteY27" fmla="*/ 3259506 h 3439192"/>
              <a:gd name="connsiteX28" fmla="*/ 3411592 w 5322250"/>
              <a:gd name="connsiteY28" fmla="*/ 3192217 h 3439192"/>
              <a:gd name="connsiteX29" fmla="*/ 4044399 w 5322250"/>
              <a:gd name="connsiteY29" fmla="*/ 2966998 h 3439192"/>
              <a:gd name="connsiteX30" fmla="*/ 4454051 w 5322250"/>
              <a:gd name="connsiteY30" fmla="*/ 2562984 h 3439192"/>
              <a:gd name="connsiteX31" fmla="*/ 4705011 w 5322250"/>
              <a:gd name="connsiteY31" fmla="*/ 2181078 h 3439192"/>
              <a:gd name="connsiteX32" fmla="*/ 4804821 w 5322250"/>
              <a:gd name="connsiteY32" fmla="*/ 1564073 h 3439192"/>
              <a:gd name="connsiteX33" fmla="*/ 4647186 w 5322250"/>
              <a:gd name="connsiteY33" fmla="*/ 976413 h 3439192"/>
              <a:gd name="connsiteX34" fmla="*/ 4354627 w 5322250"/>
              <a:gd name="connsiteY34" fmla="*/ 659548 h 3439192"/>
              <a:gd name="connsiteX35" fmla="*/ 4017698 w 5322250"/>
              <a:gd name="connsiteY35" fmla="*/ 417528 h 3439192"/>
              <a:gd name="connsiteX36" fmla="*/ 3777898 w 5322250"/>
              <a:gd name="connsiteY36" fmla="*/ 337826 h 3439192"/>
              <a:gd name="connsiteX37" fmla="*/ 3429131 w 5322250"/>
              <a:gd name="connsiteY37" fmla="*/ 205279 h 3439192"/>
              <a:gd name="connsiteX38" fmla="*/ 3077281 w 5322250"/>
              <a:gd name="connsiteY38" fmla="*/ 139079 h 3439192"/>
              <a:gd name="connsiteX39" fmla="*/ 2863339 w 5322250"/>
              <a:gd name="connsiteY39" fmla="*/ 129081 h 3439192"/>
              <a:gd name="connsiteX40" fmla="*/ 0 w 5322250"/>
              <a:gd name="connsiteY40" fmla="*/ 0 h 3439192"/>
              <a:gd name="connsiteX41" fmla="*/ 5322250 w 5322250"/>
              <a:gd name="connsiteY41" fmla="*/ 23962 h 3439192"/>
              <a:gd name="connsiteX42" fmla="*/ 5243690 w 5322250"/>
              <a:gd name="connsiteY42" fmla="*/ 3439192 h 3439192"/>
              <a:gd name="connsiteX43" fmla="*/ 2 w 5322250"/>
              <a:gd name="connsiteY43" fmla="*/ 3397259 h 3439192"/>
              <a:gd name="connsiteX44" fmla="*/ 0 w 5322250"/>
              <a:gd name="connsiteY44" fmla="*/ 0 h 3439192"/>
              <a:gd name="connsiteX0" fmla="*/ 3860528 w 5322250"/>
              <a:gd name="connsiteY0" fmla="*/ 2951246 h 3439192"/>
              <a:gd name="connsiteX1" fmla="*/ 3644356 w 5322250"/>
              <a:gd name="connsiteY1" fmla="*/ 3074172 h 3439192"/>
              <a:gd name="connsiteX2" fmla="*/ 3238725 w 5322250"/>
              <a:gd name="connsiteY2" fmla="*/ 3182936 h 3439192"/>
              <a:gd name="connsiteX3" fmla="*/ 2928430 w 5322250"/>
              <a:gd name="connsiteY3" fmla="*/ 3227230 h 3439192"/>
              <a:gd name="connsiteX4" fmla="*/ 2969641 w 5322250"/>
              <a:gd name="connsiteY4" fmla="*/ 3201778 h 3439192"/>
              <a:gd name="connsiteX5" fmla="*/ 3389619 w 5322250"/>
              <a:gd name="connsiteY5" fmla="*/ 3108836 h 3439192"/>
              <a:gd name="connsiteX6" fmla="*/ 3860528 w 5322250"/>
              <a:gd name="connsiteY6" fmla="*/ 2951246 h 3439192"/>
              <a:gd name="connsiteX7" fmla="*/ 2866375 w 5322250"/>
              <a:gd name="connsiteY7" fmla="*/ 178100 h 3439192"/>
              <a:gd name="connsiteX8" fmla="*/ 3274461 w 5322250"/>
              <a:gd name="connsiteY8" fmla="*/ 200421 h 3439192"/>
              <a:gd name="connsiteX9" fmla="*/ 3889968 w 5322250"/>
              <a:gd name="connsiteY9" fmla="*/ 442340 h 3439192"/>
              <a:gd name="connsiteX10" fmla="*/ 2713920 w 5322250"/>
              <a:gd name="connsiteY10" fmla="*/ 185923 h 3439192"/>
              <a:gd name="connsiteX11" fmla="*/ 2866375 w 5322250"/>
              <a:gd name="connsiteY11" fmla="*/ 178100 h 3439192"/>
              <a:gd name="connsiteX12" fmla="*/ 2863339 w 5322250"/>
              <a:gd name="connsiteY12" fmla="*/ 129081 h 3439192"/>
              <a:gd name="connsiteX13" fmla="*/ 2649360 w 5322250"/>
              <a:gd name="connsiteY13" fmla="*/ 133277 h 3439192"/>
              <a:gd name="connsiteX14" fmla="*/ 2339817 w 5322250"/>
              <a:gd name="connsiteY14" fmla="*/ 162789 h 3439192"/>
              <a:gd name="connsiteX15" fmla="*/ 1762127 w 5322250"/>
              <a:gd name="connsiteY15" fmla="*/ 318539 h 3439192"/>
              <a:gd name="connsiteX16" fmla="*/ 1354272 w 5322250"/>
              <a:gd name="connsiteY16" fmla="*/ 515763 h 3439192"/>
              <a:gd name="connsiteX17" fmla="*/ 926856 w 5322250"/>
              <a:gd name="connsiteY17" fmla="*/ 896580 h 3439192"/>
              <a:gd name="connsiteX18" fmla="*/ 679181 w 5322250"/>
              <a:gd name="connsiteY18" fmla="*/ 1350723 h 3439192"/>
              <a:gd name="connsiteX19" fmla="*/ 648735 w 5322250"/>
              <a:gd name="connsiteY19" fmla="*/ 1566983 h 3439192"/>
              <a:gd name="connsiteX20" fmla="*/ 715777 w 5322250"/>
              <a:gd name="connsiteY20" fmla="*/ 2133947 h 3439192"/>
              <a:gd name="connsiteX21" fmla="*/ 841838 w 5322250"/>
              <a:gd name="connsiteY21" fmla="*/ 2397518 h 3439192"/>
              <a:gd name="connsiteX22" fmla="*/ 1431355 w 5322250"/>
              <a:gd name="connsiteY22" fmla="*/ 3063514 h 3439192"/>
              <a:gd name="connsiteX23" fmla="*/ 1829758 w 5322250"/>
              <a:gd name="connsiteY23" fmla="*/ 3244786 h 3439192"/>
              <a:gd name="connsiteX24" fmla="*/ 2260037 w 5322250"/>
              <a:gd name="connsiteY24" fmla="*/ 3285699 h 3439192"/>
              <a:gd name="connsiteX25" fmla="*/ 2453144 w 5322250"/>
              <a:gd name="connsiteY25" fmla="*/ 3300040 h 3439192"/>
              <a:gd name="connsiteX26" fmla="*/ 2668869 w 5322250"/>
              <a:gd name="connsiteY26" fmla="*/ 3266814 h 3439192"/>
              <a:gd name="connsiteX27" fmla="*/ 2749087 w 5322250"/>
              <a:gd name="connsiteY27" fmla="*/ 3259506 h 3439192"/>
              <a:gd name="connsiteX28" fmla="*/ 3411592 w 5322250"/>
              <a:gd name="connsiteY28" fmla="*/ 3192217 h 3439192"/>
              <a:gd name="connsiteX29" fmla="*/ 4044399 w 5322250"/>
              <a:gd name="connsiteY29" fmla="*/ 2966998 h 3439192"/>
              <a:gd name="connsiteX30" fmla="*/ 4454051 w 5322250"/>
              <a:gd name="connsiteY30" fmla="*/ 2562984 h 3439192"/>
              <a:gd name="connsiteX31" fmla="*/ 4705011 w 5322250"/>
              <a:gd name="connsiteY31" fmla="*/ 2181078 h 3439192"/>
              <a:gd name="connsiteX32" fmla="*/ 4797630 w 5322250"/>
              <a:gd name="connsiteY32" fmla="*/ 1547617 h 3439192"/>
              <a:gd name="connsiteX33" fmla="*/ 4647186 w 5322250"/>
              <a:gd name="connsiteY33" fmla="*/ 976413 h 3439192"/>
              <a:gd name="connsiteX34" fmla="*/ 4354627 w 5322250"/>
              <a:gd name="connsiteY34" fmla="*/ 659548 h 3439192"/>
              <a:gd name="connsiteX35" fmla="*/ 4017698 w 5322250"/>
              <a:gd name="connsiteY35" fmla="*/ 417528 h 3439192"/>
              <a:gd name="connsiteX36" fmla="*/ 3777898 w 5322250"/>
              <a:gd name="connsiteY36" fmla="*/ 337826 h 3439192"/>
              <a:gd name="connsiteX37" fmla="*/ 3429131 w 5322250"/>
              <a:gd name="connsiteY37" fmla="*/ 205279 h 3439192"/>
              <a:gd name="connsiteX38" fmla="*/ 3077281 w 5322250"/>
              <a:gd name="connsiteY38" fmla="*/ 139079 h 3439192"/>
              <a:gd name="connsiteX39" fmla="*/ 2863339 w 5322250"/>
              <a:gd name="connsiteY39" fmla="*/ 129081 h 3439192"/>
              <a:gd name="connsiteX40" fmla="*/ 0 w 5322250"/>
              <a:gd name="connsiteY40" fmla="*/ 0 h 3439192"/>
              <a:gd name="connsiteX41" fmla="*/ 5322250 w 5322250"/>
              <a:gd name="connsiteY41" fmla="*/ 23962 h 3439192"/>
              <a:gd name="connsiteX42" fmla="*/ 5243690 w 5322250"/>
              <a:gd name="connsiteY42" fmla="*/ 3439192 h 3439192"/>
              <a:gd name="connsiteX43" fmla="*/ 2 w 5322250"/>
              <a:gd name="connsiteY43" fmla="*/ 3397259 h 3439192"/>
              <a:gd name="connsiteX44" fmla="*/ 0 w 5322250"/>
              <a:gd name="connsiteY44" fmla="*/ 0 h 3439192"/>
              <a:gd name="connsiteX0" fmla="*/ 3860528 w 5322250"/>
              <a:gd name="connsiteY0" fmla="*/ 2951246 h 3439192"/>
              <a:gd name="connsiteX1" fmla="*/ 3644356 w 5322250"/>
              <a:gd name="connsiteY1" fmla="*/ 3074172 h 3439192"/>
              <a:gd name="connsiteX2" fmla="*/ 3238725 w 5322250"/>
              <a:gd name="connsiteY2" fmla="*/ 3182936 h 3439192"/>
              <a:gd name="connsiteX3" fmla="*/ 2928430 w 5322250"/>
              <a:gd name="connsiteY3" fmla="*/ 3227230 h 3439192"/>
              <a:gd name="connsiteX4" fmla="*/ 2969641 w 5322250"/>
              <a:gd name="connsiteY4" fmla="*/ 3201778 h 3439192"/>
              <a:gd name="connsiteX5" fmla="*/ 3389619 w 5322250"/>
              <a:gd name="connsiteY5" fmla="*/ 3108836 h 3439192"/>
              <a:gd name="connsiteX6" fmla="*/ 3860528 w 5322250"/>
              <a:gd name="connsiteY6" fmla="*/ 2951246 h 3439192"/>
              <a:gd name="connsiteX7" fmla="*/ 2866375 w 5322250"/>
              <a:gd name="connsiteY7" fmla="*/ 178100 h 3439192"/>
              <a:gd name="connsiteX8" fmla="*/ 3274461 w 5322250"/>
              <a:gd name="connsiteY8" fmla="*/ 200421 h 3439192"/>
              <a:gd name="connsiteX9" fmla="*/ 3889968 w 5322250"/>
              <a:gd name="connsiteY9" fmla="*/ 442340 h 3439192"/>
              <a:gd name="connsiteX10" fmla="*/ 2713920 w 5322250"/>
              <a:gd name="connsiteY10" fmla="*/ 185923 h 3439192"/>
              <a:gd name="connsiteX11" fmla="*/ 2866375 w 5322250"/>
              <a:gd name="connsiteY11" fmla="*/ 178100 h 3439192"/>
              <a:gd name="connsiteX12" fmla="*/ 2863339 w 5322250"/>
              <a:gd name="connsiteY12" fmla="*/ 129081 h 3439192"/>
              <a:gd name="connsiteX13" fmla="*/ 2649360 w 5322250"/>
              <a:gd name="connsiteY13" fmla="*/ 133277 h 3439192"/>
              <a:gd name="connsiteX14" fmla="*/ 2339817 w 5322250"/>
              <a:gd name="connsiteY14" fmla="*/ 162789 h 3439192"/>
              <a:gd name="connsiteX15" fmla="*/ 1762127 w 5322250"/>
              <a:gd name="connsiteY15" fmla="*/ 318539 h 3439192"/>
              <a:gd name="connsiteX16" fmla="*/ 1390242 w 5322250"/>
              <a:gd name="connsiteY16" fmla="*/ 469685 h 3439192"/>
              <a:gd name="connsiteX17" fmla="*/ 926856 w 5322250"/>
              <a:gd name="connsiteY17" fmla="*/ 896580 h 3439192"/>
              <a:gd name="connsiteX18" fmla="*/ 679181 w 5322250"/>
              <a:gd name="connsiteY18" fmla="*/ 1350723 h 3439192"/>
              <a:gd name="connsiteX19" fmla="*/ 648735 w 5322250"/>
              <a:gd name="connsiteY19" fmla="*/ 1566983 h 3439192"/>
              <a:gd name="connsiteX20" fmla="*/ 715777 w 5322250"/>
              <a:gd name="connsiteY20" fmla="*/ 2133947 h 3439192"/>
              <a:gd name="connsiteX21" fmla="*/ 841838 w 5322250"/>
              <a:gd name="connsiteY21" fmla="*/ 2397518 h 3439192"/>
              <a:gd name="connsiteX22" fmla="*/ 1431355 w 5322250"/>
              <a:gd name="connsiteY22" fmla="*/ 3063514 h 3439192"/>
              <a:gd name="connsiteX23" fmla="*/ 1829758 w 5322250"/>
              <a:gd name="connsiteY23" fmla="*/ 3244786 h 3439192"/>
              <a:gd name="connsiteX24" fmla="*/ 2260037 w 5322250"/>
              <a:gd name="connsiteY24" fmla="*/ 3285699 h 3439192"/>
              <a:gd name="connsiteX25" fmla="*/ 2453144 w 5322250"/>
              <a:gd name="connsiteY25" fmla="*/ 3300040 h 3439192"/>
              <a:gd name="connsiteX26" fmla="*/ 2668869 w 5322250"/>
              <a:gd name="connsiteY26" fmla="*/ 3266814 h 3439192"/>
              <a:gd name="connsiteX27" fmla="*/ 2749087 w 5322250"/>
              <a:gd name="connsiteY27" fmla="*/ 3259506 h 3439192"/>
              <a:gd name="connsiteX28" fmla="*/ 3411592 w 5322250"/>
              <a:gd name="connsiteY28" fmla="*/ 3192217 h 3439192"/>
              <a:gd name="connsiteX29" fmla="*/ 4044399 w 5322250"/>
              <a:gd name="connsiteY29" fmla="*/ 2966998 h 3439192"/>
              <a:gd name="connsiteX30" fmla="*/ 4454051 w 5322250"/>
              <a:gd name="connsiteY30" fmla="*/ 2562984 h 3439192"/>
              <a:gd name="connsiteX31" fmla="*/ 4705011 w 5322250"/>
              <a:gd name="connsiteY31" fmla="*/ 2181078 h 3439192"/>
              <a:gd name="connsiteX32" fmla="*/ 4797630 w 5322250"/>
              <a:gd name="connsiteY32" fmla="*/ 1547617 h 3439192"/>
              <a:gd name="connsiteX33" fmla="*/ 4647186 w 5322250"/>
              <a:gd name="connsiteY33" fmla="*/ 976413 h 3439192"/>
              <a:gd name="connsiteX34" fmla="*/ 4354627 w 5322250"/>
              <a:gd name="connsiteY34" fmla="*/ 659548 h 3439192"/>
              <a:gd name="connsiteX35" fmla="*/ 4017698 w 5322250"/>
              <a:gd name="connsiteY35" fmla="*/ 417528 h 3439192"/>
              <a:gd name="connsiteX36" fmla="*/ 3777898 w 5322250"/>
              <a:gd name="connsiteY36" fmla="*/ 337826 h 3439192"/>
              <a:gd name="connsiteX37" fmla="*/ 3429131 w 5322250"/>
              <a:gd name="connsiteY37" fmla="*/ 205279 h 3439192"/>
              <a:gd name="connsiteX38" fmla="*/ 3077281 w 5322250"/>
              <a:gd name="connsiteY38" fmla="*/ 139079 h 3439192"/>
              <a:gd name="connsiteX39" fmla="*/ 2863339 w 5322250"/>
              <a:gd name="connsiteY39" fmla="*/ 129081 h 3439192"/>
              <a:gd name="connsiteX40" fmla="*/ 0 w 5322250"/>
              <a:gd name="connsiteY40" fmla="*/ 0 h 3439192"/>
              <a:gd name="connsiteX41" fmla="*/ 5322250 w 5322250"/>
              <a:gd name="connsiteY41" fmla="*/ 23962 h 3439192"/>
              <a:gd name="connsiteX42" fmla="*/ 5243690 w 5322250"/>
              <a:gd name="connsiteY42" fmla="*/ 3439192 h 3439192"/>
              <a:gd name="connsiteX43" fmla="*/ 2 w 5322250"/>
              <a:gd name="connsiteY43" fmla="*/ 3397259 h 3439192"/>
              <a:gd name="connsiteX44" fmla="*/ 0 w 5322250"/>
              <a:gd name="connsiteY44" fmla="*/ 0 h 3439192"/>
              <a:gd name="connsiteX0" fmla="*/ 3860528 w 5322250"/>
              <a:gd name="connsiteY0" fmla="*/ 2951246 h 3439192"/>
              <a:gd name="connsiteX1" fmla="*/ 3644356 w 5322250"/>
              <a:gd name="connsiteY1" fmla="*/ 3074172 h 3439192"/>
              <a:gd name="connsiteX2" fmla="*/ 3238725 w 5322250"/>
              <a:gd name="connsiteY2" fmla="*/ 3182936 h 3439192"/>
              <a:gd name="connsiteX3" fmla="*/ 2928430 w 5322250"/>
              <a:gd name="connsiteY3" fmla="*/ 3227230 h 3439192"/>
              <a:gd name="connsiteX4" fmla="*/ 2969641 w 5322250"/>
              <a:gd name="connsiteY4" fmla="*/ 3201778 h 3439192"/>
              <a:gd name="connsiteX5" fmla="*/ 3389619 w 5322250"/>
              <a:gd name="connsiteY5" fmla="*/ 3108836 h 3439192"/>
              <a:gd name="connsiteX6" fmla="*/ 3860528 w 5322250"/>
              <a:gd name="connsiteY6" fmla="*/ 2951246 h 3439192"/>
              <a:gd name="connsiteX7" fmla="*/ 2866375 w 5322250"/>
              <a:gd name="connsiteY7" fmla="*/ 178100 h 3439192"/>
              <a:gd name="connsiteX8" fmla="*/ 3274461 w 5322250"/>
              <a:gd name="connsiteY8" fmla="*/ 200421 h 3439192"/>
              <a:gd name="connsiteX9" fmla="*/ 3889968 w 5322250"/>
              <a:gd name="connsiteY9" fmla="*/ 442340 h 3439192"/>
              <a:gd name="connsiteX10" fmla="*/ 2713920 w 5322250"/>
              <a:gd name="connsiteY10" fmla="*/ 185923 h 3439192"/>
              <a:gd name="connsiteX11" fmla="*/ 2866375 w 5322250"/>
              <a:gd name="connsiteY11" fmla="*/ 178100 h 3439192"/>
              <a:gd name="connsiteX12" fmla="*/ 2863339 w 5322250"/>
              <a:gd name="connsiteY12" fmla="*/ 129081 h 3439192"/>
              <a:gd name="connsiteX13" fmla="*/ 2649360 w 5322250"/>
              <a:gd name="connsiteY13" fmla="*/ 133277 h 3439192"/>
              <a:gd name="connsiteX14" fmla="*/ 2339817 w 5322250"/>
              <a:gd name="connsiteY14" fmla="*/ 162789 h 3439192"/>
              <a:gd name="connsiteX15" fmla="*/ 1762127 w 5322250"/>
              <a:gd name="connsiteY15" fmla="*/ 318539 h 3439192"/>
              <a:gd name="connsiteX16" fmla="*/ 1390242 w 5322250"/>
              <a:gd name="connsiteY16" fmla="*/ 469685 h 3439192"/>
              <a:gd name="connsiteX17" fmla="*/ 926856 w 5322250"/>
              <a:gd name="connsiteY17" fmla="*/ 896580 h 3439192"/>
              <a:gd name="connsiteX18" fmla="*/ 679181 w 5322250"/>
              <a:gd name="connsiteY18" fmla="*/ 1350723 h 3439192"/>
              <a:gd name="connsiteX19" fmla="*/ 648735 w 5322250"/>
              <a:gd name="connsiteY19" fmla="*/ 1566983 h 3439192"/>
              <a:gd name="connsiteX20" fmla="*/ 715777 w 5322250"/>
              <a:gd name="connsiteY20" fmla="*/ 2133947 h 3439192"/>
              <a:gd name="connsiteX21" fmla="*/ 841838 w 5322250"/>
              <a:gd name="connsiteY21" fmla="*/ 2397518 h 3439192"/>
              <a:gd name="connsiteX22" fmla="*/ 1431355 w 5322250"/>
              <a:gd name="connsiteY22" fmla="*/ 3063514 h 3439192"/>
              <a:gd name="connsiteX23" fmla="*/ 1829758 w 5322250"/>
              <a:gd name="connsiteY23" fmla="*/ 3244786 h 3439192"/>
              <a:gd name="connsiteX24" fmla="*/ 2260037 w 5322250"/>
              <a:gd name="connsiteY24" fmla="*/ 3285699 h 3439192"/>
              <a:gd name="connsiteX25" fmla="*/ 2453144 w 5322250"/>
              <a:gd name="connsiteY25" fmla="*/ 3300040 h 3439192"/>
              <a:gd name="connsiteX26" fmla="*/ 2668869 w 5322250"/>
              <a:gd name="connsiteY26" fmla="*/ 3266814 h 3439192"/>
              <a:gd name="connsiteX27" fmla="*/ 2749087 w 5322250"/>
              <a:gd name="connsiteY27" fmla="*/ 3259506 h 3439192"/>
              <a:gd name="connsiteX28" fmla="*/ 3411592 w 5322250"/>
              <a:gd name="connsiteY28" fmla="*/ 3192217 h 3439192"/>
              <a:gd name="connsiteX29" fmla="*/ 4044399 w 5322250"/>
              <a:gd name="connsiteY29" fmla="*/ 2966998 h 3439192"/>
              <a:gd name="connsiteX30" fmla="*/ 4454051 w 5322250"/>
              <a:gd name="connsiteY30" fmla="*/ 2562984 h 3439192"/>
              <a:gd name="connsiteX31" fmla="*/ 4705011 w 5322250"/>
              <a:gd name="connsiteY31" fmla="*/ 2181078 h 3439192"/>
              <a:gd name="connsiteX32" fmla="*/ 4797630 w 5322250"/>
              <a:gd name="connsiteY32" fmla="*/ 1547617 h 3439192"/>
              <a:gd name="connsiteX33" fmla="*/ 4647186 w 5322250"/>
              <a:gd name="connsiteY33" fmla="*/ 976413 h 3439192"/>
              <a:gd name="connsiteX34" fmla="*/ 4354627 w 5322250"/>
              <a:gd name="connsiteY34" fmla="*/ 659548 h 3439192"/>
              <a:gd name="connsiteX35" fmla="*/ 4017698 w 5322250"/>
              <a:gd name="connsiteY35" fmla="*/ 417528 h 3439192"/>
              <a:gd name="connsiteX36" fmla="*/ 3777898 w 5322250"/>
              <a:gd name="connsiteY36" fmla="*/ 337826 h 3439192"/>
              <a:gd name="connsiteX37" fmla="*/ 3429131 w 5322250"/>
              <a:gd name="connsiteY37" fmla="*/ 205279 h 3439192"/>
              <a:gd name="connsiteX38" fmla="*/ 3077281 w 5322250"/>
              <a:gd name="connsiteY38" fmla="*/ 139079 h 3439192"/>
              <a:gd name="connsiteX39" fmla="*/ 2863339 w 5322250"/>
              <a:gd name="connsiteY39" fmla="*/ 129081 h 3439192"/>
              <a:gd name="connsiteX40" fmla="*/ 0 w 5322250"/>
              <a:gd name="connsiteY40" fmla="*/ 0 h 3439192"/>
              <a:gd name="connsiteX41" fmla="*/ 5322250 w 5322250"/>
              <a:gd name="connsiteY41" fmla="*/ 23962 h 3439192"/>
              <a:gd name="connsiteX42" fmla="*/ 5243690 w 5322250"/>
              <a:gd name="connsiteY42" fmla="*/ 3439192 h 3439192"/>
              <a:gd name="connsiteX43" fmla="*/ 2 w 5322250"/>
              <a:gd name="connsiteY43" fmla="*/ 3397259 h 3439192"/>
              <a:gd name="connsiteX44" fmla="*/ 0 w 5322250"/>
              <a:gd name="connsiteY44" fmla="*/ 0 h 3439192"/>
              <a:gd name="connsiteX0" fmla="*/ 3860528 w 5322250"/>
              <a:gd name="connsiteY0" fmla="*/ 2951246 h 3439192"/>
              <a:gd name="connsiteX1" fmla="*/ 3644356 w 5322250"/>
              <a:gd name="connsiteY1" fmla="*/ 3074172 h 3439192"/>
              <a:gd name="connsiteX2" fmla="*/ 3238725 w 5322250"/>
              <a:gd name="connsiteY2" fmla="*/ 3182936 h 3439192"/>
              <a:gd name="connsiteX3" fmla="*/ 2928430 w 5322250"/>
              <a:gd name="connsiteY3" fmla="*/ 3227230 h 3439192"/>
              <a:gd name="connsiteX4" fmla="*/ 2969641 w 5322250"/>
              <a:gd name="connsiteY4" fmla="*/ 3201778 h 3439192"/>
              <a:gd name="connsiteX5" fmla="*/ 3389619 w 5322250"/>
              <a:gd name="connsiteY5" fmla="*/ 3108836 h 3439192"/>
              <a:gd name="connsiteX6" fmla="*/ 3860528 w 5322250"/>
              <a:gd name="connsiteY6" fmla="*/ 2951246 h 3439192"/>
              <a:gd name="connsiteX7" fmla="*/ 2866375 w 5322250"/>
              <a:gd name="connsiteY7" fmla="*/ 178100 h 3439192"/>
              <a:gd name="connsiteX8" fmla="*/ 3274461 w 5322250"/>
              <a:gd name="connsiteY8" fmla="*/ 200421 h 3439192"/>
              <a:gd name="connsiteX9" fmla="*/ 3889968 w 5322250"/>
              <a:gd name="connsiteY9" fmla="*/ 442340 h 3439192"/>
              <a:gd name="connsiteX10" fmla="*/ 2713920 w 5322250"/>
              <a:gd name="connsiteY10" fmla="*/ 185923 h 3439192"/>
              <a:gd name="connsiteX11" fmla="*/ 2866375 w 5322250"/>
              <a:gd name="connsiteY11" fmla="*/ 178100 h 3439192"/>
              <a:gd name="connsiteX12" fmla="*/ 2863339 w 5322250"/>
              <a:gd name="connsiteY12" fmla="*/ 129081 h 3439192"/>
              <a:gd name="connsiteX13" fmla="*/ 2649360 w 5322250"/>
              <a:gd name="connsiteY13" fmla="*/ 133277 h 3439192"/>
              <a:gd name="connsiteX14" fmla="*/ 2339817 w 5322250"/>
              <a:gd name="connsiteY14" fmla="*/ 162789 h 3439192"/>
              <a:gd name="connsiteX15" fmla="*/ 1762127 w 5322250"/>
              <a:gd name="connsiteY15" fmla="*/ 318539 h 3439192"/>
              <a:gd name="connsiteX16" fmla="*/ 1390242 w 5322250"/>
              <a:gd name="connsiteY16" fmla="*/ 469685 h 3439192"/>
              <a:gd name="connsiteX17" fmla="*/ 926856 w 5322250"/>
              <a:gd name="connsiteY17" fmla="*/ 896580 h 3439192"/>
              <a:gd name="connsiteX18" fmla="*/ 679181 w 5322250"/>
              <a:gd name="connsiteY18" fmla="*/ 1350723 h 3439192"/>
              <a:gd name="connsiteX19" fmla="*/ 648735 w 5322250"/>
              <a:gd name="connsiteY19" fmla="*/ 1566983 h 3439192"/>
              <a:gd name="connsiteX20" fmla="*/ 715777 w 5322250"/>
              <a:gd name="connsiteY20" fmla="*/ 2133947 h 3439192"/>
              <a:gd name="connsiteX21" fmla="*/ 841838 w 5322250"/>
              <a:gd name="connsiteY21" fmla="*/ 2397518 h 3439192"/>
              <a:gd name="connsiteX22" fmla="*/ 1438547 w 5322250"/>
              <a:gd name="connsiteY22" fmla="*/ 3063514 h 3439192"/>
              <a:gd name="connsiteX23" fmla="*/ 1829758 w 5322250"/>
              <a:gd name="connsiteY23" fmla="*/ 3244786 h 3439192"/>
              <a:gd name="connsiteX24" fmla="*/ 2260037 w 5322250"/>
              <a:gd name="connsiteY24" fmla="*/ 3285699 h 3439192"/>
              <a:gd name="connsiteX25" fmla="*/ 2453144 w 5322250"/>
              <a:gd name="connsiteY25" fmla="*/ 3300040 h 3439192"/>
              <a:gd name="connsiteX26" fmla="*/ 2668869 w 5322250"/>
              <a:gd name="connsiteY26" fmla="*/ 3266814 h 3439192"/>
              <a:gd name="connsiteX27" fmla="*/ 2749087 w 5322250"/>
              <a:gd name="connsiteY27" fmla="*/ 3259506 h 3439192"/>
              <a:gd name="connsiteX28" fmla="*/ 3411592 w 5322250"/>
              <a:gd name="connsiteY28" fmla="*/ 3192217 h 3439192"/>
              <a:gd name="connsiteX29" fmla="*/ 4044399 w 5322250"/>
              <a:gd name="connsiteY29" fmla="*/ 2966998 h 3439192"/>
              <a:gd name="connsiteX30" fmla="*/ 4454051 w 5322250"/>
              <a:gd name="connsiteY30" fmla="*/ 2562984 h 3439192"/>
              <a:gd name="connsiteX31" fmla="*/ 4705011 w 5322250"/>
              <a:gd name="connsiteY31" fmla="*/ 2181078 h 3439192"/>
              <a:gd name="connsiteX32" fmla="*/ 4797630 w 5322250"/>
              <a:gd name="connsiteY32" fmla="*/ 1547617 h 3439192"/>
              <a:gd name="connsiteX33" fmla="*/ 4647186 w 5322250"/>
              <a:gd name="connsiteY33" fmla="*/ 976413 h 3439192"/>
              <a:gd name="connsiteX34" fmla="*/ 4354627 w 5322250"/>
              <a:gd name="connsiteY34" fmla="*/ 659548 h 3439192"/>
              <a:gd name="connsiteX35" fmla="*/ 4017698 w 5322250"/>
              <a:gd name="connsiteY35" fmla="*/ 417528 h 3439192"/>
              <a:gd name="connsiteX36" fmla="*/ 3777898 w 5322250"/>
              <a:gd name="connsiteY36" fmla="*/ 337826 h 3439192"/>
              <a:gd name="connsiteX37" fmla="*/ 3429131 w 5322250"/>
              <a:gd name="connsiteY37" fmla="*/ 205279 h 3439192"/>
              <a:gd name="connsiteX38" fmla="*/ 3077281 w 5322250"/>
              <a:gd name="connsiteY38" fmla="*/ 139079 h 3439192"/>
              <a:gd name="connsiteX39" fmla="*/ 2863339 w 5322250"/>
              <a:gd name="connsiteY39" fmla="*/ 129081 h 3439192"/>
              <a:gd name="connsiteX40" fmla="*/ 0 w 5322250"/>
              <a:gd name="connsiteY40" fmla="*/ 0 h 3439192"/>
              <a:gd name="connsiteX41" fmla="*/ 5322250 w 5322250"/>
              <a:gd name="connsiteY41" fmla="*/ 23962 h 3439192"/>
              <a:gd name="connsiteX42" fmla="*/ 5243690 w 5322250"/>
              <a:gd name="connsiteY42" fmla="*/ 3439192 h 3439192"/>
              <a:gd name="connsiteX43" fmla="*/ 2 w 5322250"/>
              <a:gd name="connsiteY43" fmla="*/ 3397259 h 3439192"/>
              <a:gd name="connsiteX44" fmla="*/ 0 w 5322250"/>
              <a:gd name="connsiteY44" fmla="*/ 0 h 3439192"/>
              <a:gd name="connsiteX0" fmla="*/ 3860528 w 5322250"/>
              <a:gd name="connsiteY0" fmla="*/ 2951246 h 3439192"/>
              <a:gd name="connsiteX1" fmla="*/ 3644356 w 5322250"/>
              <a:gd name="connsiteY1" fmla="*/ 3074172 h 3439192"/>
              <a:gd name="connsiteX2" fmla="*/ 3238725 w 5322250"/>
              <a:gd name="connsiteY2" fmla="*/ 3182936 h 3439192"/>
              <a:gd name="connsiteX3" fmla="*/ 2928430 w 5322250"/>
              <a:gd name="connsiteY3" fmla="*/ 3227230 h 3439192"/>
              <a:gd name="connsiteX4" fmla="*/ 2969641 w 5322250"/>
              <a:gd name="connsiteY4" fmla="*/ 3201778 h 3439192"/>
              <a:gd name="connsiteX5" fmla="*/ 3389619 w 5322250"/>
              <a:gd name="connsiteY5" fmla="*/ 3108836 h 3439192"/>
              <a:gd name="connsiteX6" fmla="*/ 3860528 w 5322250"/>
              <a:gd name="connsiteY6" fmla="*/ 2951246 h 3439192"/>
              <a:gd name="connsiteX7" fmla="*/ 2866375 w 5322250"/>
              <a:gd name="connsiteY7" fmla="*/ 178100 h 3439192"/>
              <a:gd name="connsiteX8" fmla="*/ 3274461 w 5322250"/>
              <a:gd name="connsiteY8" fmla="*/ 200421 h 3439192"/>
              <a:gd name="connsiteX9" fmla="*/ 3889968 w 5322250"/>
              <a:gd name="connsiteY9" fmla="*/ 442340 h 3439192"/>
              <a:gd name="connsiteX10" fmla="*/ 2713920 w 5322250"/>
              <a:gd name="connsiteY10" fmla="*/ 185923 h 3439192"/>
              <a:gd name="connsiteX11" fmla="*/ 2866375 w 5322250"/>
              <a:gd name="connsiteY11" fmla="*/ 178100 h 3439192"/>
              <a:gd name="connsiteX12" fmla="*/ 2863339 w 5322250"/>
              <a:gd name="connsiteY12" fmla="*/ 129081 h 3439192"/>
              <a:gd name="connsiteX13" fmla="*/ 2649360 w 5322250"/>
              <a:gd name="connsiteY13" fmla="*/ 133277 h 3439192"/>
              <a:gd name="connsiteX14" fmla="*/ 2339817 w 5322250"/>
              <a:gd name="connsiteY14" fmla="*/ 162789 h 3439192"/>
              <a:gd name="connsiteX15" fmla="*/ 1762127 w 5322250"/>
              <a:gd name="connsiteY15" fmla="*/ 318539 h 3439192"/>
              <a:gd name="connsiteX16" fmla="*/ 1390242 w 5322250"/>
              <a:gd name="connsiteY16" fmla="*/ 469685 h 3439192"/>
              <a:gd name="connsiteX17" fmla="*/ 926856 w 5322250"/>
              <a:gd name="connsiteY17" fmla="*/ 896580 h 3439192"/>
              <a:gd name="connsiteX18" fmla="*/ 679181 w 5322250"/>
              <a:gd name="connsiteY18" fmla="*/ 1350723 h 3439192"/>
              <a:gd name="connsiteX19" fmla="*/ 648735 w 5322250"/>
              <a:gd name="connsiteY19" fmla="*/ 1566983 h 3439192"/>
              <a:gd name="connsiteX20" fmla="*/ 715777 w 5322250"/>
              <a:gd name="connsiteY20" fmla="*/ 2133947 h 3439192"/>
              <a:gd name="connsiteX21" fmla="*/ 841838 w 5322250"/>
              <a:gd name="connsiteY21" fmla="*/ 2397518 h 3439192"/>
              <a:gd name="connsiteX22" fmla="*/ 1438547 w 5322250"/>
              <a:gd name="connsiteY22" fmla="*/ 3063514 h 3439192"/>
              <a:gd name="connsiteX23" fmla="*/ 1829758 w 5322250"/>
              <a:gd name="connsiteY23" fmla="*/ 3244786 h 3439192"/>
              <a:gd name="connsiteX24" fmla="*/ 2260037 w 5322250"/>
              <a:gd name="connsiteY24" fmla="*/ 3285699 h 3439192"/>
              <a:gd name="connsiteX25" fmla="*/ 2453144 w 5322250"/>
              <a:gd name="connsiteY25" fmla="*/ 3300040 h 3439192"/>
              <a:gd name="connsiteX26" fmla="*/ 2668869 w 5322250"/>
              <a:gd name="connsiteY26" fmla="*/ 3266814 h 3439192"/>
              <a:gd name="connsiteX27" fmla="*/ 2749087 w 5322250"/>
              <a:gd name="connsiteY27" fmla="*/ 3259506 h 3439192"/>
              <a:gd name="connsiteX28" fmla="*/ 3411592 w 5322250"/>
              <a:gd name="connsiteY28" fmla="*/ 3192217 h 3439192"/>
              <a:gd name="connsiteX29" fmla="*/ 4044399 w 5322250"/>
              <a:gd name="connsiteY29" fmla="*/ 2966998 h 3439192"/>
              <a:gd name="connsiteX30" fmla="*/ 4454051 w 5322250"/>
              <a:gd name="connsiteY30" fmla="*/ 2562984 h 3439192"/>
              <a:gd name="connsiteX31" fmla="*/ 4705011 w 5322250"/>
              <a:gd name="connsiteY31" fmla="*/ 2181078 h 3439192"/>
              <a:gd name="connsiteX32" fmla="*/ 4797630 w 5322250"/>
              <a:gd name="connsiteY32" fmla="*/ 1547617 h 3439192"/>
              <a:gd name="connsiteX33" fmla="*/ 4647186 w 5322250"/>
              <a:gd name="connsiteY33" fmla="*/ 976413 h 3439192"/>
              <a:gd name="connsiteX34" fmla="*/ 4354627 w 5322250"/>
              <a:gd name="connsiteY34" fmla="*/ 659548 h 3439192"/>
              <a:gd name="connsiteX35" fmla="*/ 4017698 w 5322250"/>
              <a:gd name="connsiteY35" fmla="*/ 417528 h 3439192"/>
              <a:gd name="connsiteX36" fmla="*/ 3777898 w 5322250"/>
              <a:gd name="connsiteY36" fmla="*/ 337826 h 3439192"/>
              <a:gd name="connsiteX37" fmla="*/ 3429131 w 5322250"/>
              <a:gd name="connsiteY37" fmla="*/ 205279 h 3439192"/>
              <a:gd name="connsiteX38" fmla="*/ 3077281 w 5322250"/>
              <a:gd name="connsiteY38" fmla="*/ 139079 h 3439192"/>
              <a:gd name="connsiteX39" fmla="*/ 2863339 w 5322250"/>
              <a:gd name="connsiteY39" fmla="*/ 129081 h 3439192"/>
              <a:gd name="connsiteX40" fmla="*/ 0 w 5322250"/>
              <a:gd name="connsiteY40" fmla="*/ 0 h 3439192"/>
              <a:gd name="connsiteX41" fmla="*/ 5322250 w 5322250"/>
              <a:gd name="connsiteY41" fmla="*/ 23962 h 3439192"/>
              <a:gd name="connsiteX42" fmla="*/ 5243690 w 5322250"/>
              <a:gd name="connsiteY42" fmla="*/ 3439192 h 3439192"/>
              <a:gd name="connsiteX43" fmla="*/ 2 w 5322250"/>
              <a:gd name="connsiteY43" fmla="*/ 3397259 h 3439192"/>
              <a:gd name="connsiteX44" fmla="*/ 0 w 5322250"/>
              <a:gd name="connsiteY44" fmla="*/ 0 h 3439192"/>
              <a:gd name="connsiteX0" fmla="*/ 3860528 w 5322250"/>
              <a:gd name="connsiteY0" fmla="*/ 2951246 h 3439192"/>
              <a:gd name="connsiteX1" fmla="*/ 3644356 w 5322250"/>
              <a:gd name="connsiteY1" fmla="*/ 3074172 h 3439192"/>
              <a:gd name="connsiteX2" fmla="*/ 3238725 w 5322250"/>
              <a:gd name="connsiteY2" fmla="*/ 3182936 h 3439192"/>
              <a:gd name="connsiteX3" fmla="*/ 2928430 w 5322250"/>
              <a:gd name="connsiteY3" fmla="*/ 3227230 h 3439192"/>
              <a:gd name="connsiteX4" fmla="*/ 2969641 w 5322250"/>
              <a:gd name="connsiteY4" fmla="*/ 3201778 h 3439192"/>
              <a:gd name="connsiteX5" fmla="*/ 3389619 w 5322250"/>
              <a:gd name="connsiteY5" fmla="*/ 3108836 h 3439192"/>
              <a:gd name="connsiteX6" fmla="*/ 3860528 w 5322250"/>
              <a:gd name="connsiteY6" fmla="*/ 2951246 h 3439192"/>
              <a:gd name="connsiteX7" fmla="*/ 2866375 w 5322250"/>
              <a:gd name="connsiteY7" fmla="*/ 178100 h 3439192"/>
              <a:gd name="connsiteX8" fmla="*/ 3274461 w 5322250"/>
              <a:gd name="connsiteY8" fmla="*/ 200421 h 3439192"/>
              <a:gd name="connsiteX9" fmla="*/ 3889968 w 5322250"/>
              <a:gd name="connsiteY9" fmla="*/ 442340 h 3439192"/>
              <a:gd name="connsiteX10" fmla="*/ 2713920 w 5322250"/>
              <a:gd name="connsiteY10" fmla="*/ 185923 h 3439192"/>
              <a:gd name="connsiteX11" fmla="*/ 2866375 w 5322250"/>
              <a:gd name="connsiteY11" fmla="*/ 178100 h 3439192"/>
              <a:gd name="connsiteX12" fmla="*/ 2863339 w 5322250"/>
              <a:gd name="connsiteY12" fmla="*/ 129081 h 3439192"/>
              <a:gd name="connsiteX13" fmla="*/ 2649360 w 5322250"/>
              <a:gd name="connsiteY13" fmla="*/ 133277 h 3439192"/>
              <a:gd name="connsiteX14" fmla="*/ 2339817 w 5322250"/>
              <a:gd name="connsiteY14" fmla="*/ 162789 h 3439192"/>
              <a:gd name="connsiteX15" fmla="*/ 1762127 w 5322250"/>
              <a:gd name="connsiteY15" fmla="*/ 318539 h 3439192"/>
              <a:gd name="connsiteX16" fmla="*/ 1390242 w 5322250"/>
              <a:gd name="connsiteY16" fmla="*/ 469685 h 3439192"/>
              <a:gd name="connsiteX17" fmla="*/ 926856 w 5322250"/>
              <a:gd name="connsiteY17" fmla="*/ 896580 h 3439192"/>
              <a:gd name="connsiteX18" fmla="*/ 679181 w 5322250"/>
              <a:gd name="connsiteY18" fmla="*/ 1350723 h 3439192"/>
              <a:gd name="connsiteX19" fmla="*/ 648735 w 5322250"/>
              <a:gd name="connsiteY19" fmla="*/ 1566983 h 3439192"/>
              <a:gd name="connsiteX20" fmla="*/ 715777 w 5322250"/>
              <a:gd name="connsiteY20" fmla="*/ 2133947 h 3439192"/>
              <a:gd name="connsiteX21" fmla="*/ 841838 w 5322250"/>
              <a:gd name="connsiteY21" fmla="*/ 2397518 h 3439192"/>
              <a:gd name="connsiteX22" fmla="*/ 1438547 w 5322250"/>
              <a:gd name="connsiteY22" fmla="*/ 3063514 h 3439192"/>
              <a:gd name="connsiteX23" fmla="*/ 1829758 w 5322250"/>
              <a:gd name="connsiteY23" fmla="*/ 3244786 h 3439192"/>
              <a:gd name="connsiteX24" fmla="*/ 2260037 w 5322250"/>
              <a:gd name="connsiteY24" fmla="*/ 3285699 h 3439192"/>
              <a:gd name="connsiteX25" fmla="*/ 2453144 w 5322250"/>
              <a:gd name="connsiteY25" fmla="*/ 3300040 h 3439192"/>
              <a:gd name="connsiteX26" fmla="*/ 2668869 w 5322250"/>
              <a:gd name="connsiteY26" fmla="*/ 3266814 h 3439192"/>
              <a:gd name="connsiteX27" fmla="*/ 2806637 w 5322250"/>
              <a:gd name="connsiteY27" fmla="*/ 3266089 h 3439192"/>
              <a:gd name="connsiteX28" fmla="*/ 3411592 w 5322250"/>
              <a:gd name="connsiteY28" fmla="*/ 3192217 h 3439192"/>
              <a:gd name="connsiteX29" fmla="*/ 4044399 w 5322250"/>
              <a:gd name="connsiteY29" fmla="*/ 2966998 h 3439192"/>
              <a:gd name="connsiteX30" fmla="*/ 4454051 w 5322250"/>
              <a:gd name="connsiteY30" fmla="*/ 2562984 h 3439192"/>
              <a:gd name="connsiteX31" fmla="*/ 4705011 w 5322250"/>
              <a:gd name="connsiteY31" fmla="*/ 2181078 h 3439192"/>
              <a:gd name="connsiteX32" fmla="*/ 4797630 w 5322250"/>
              <a:gd name="connsiteY32" fmla="*/ 1547617 h 3439192"/>
              <a:gd name="connsiteX33" fmla="*/ 4647186 w 5322250"/>
              <a:gd name="connsiteY33" fmla="*/ 976413 h 3439192"/>
              <a:gd name="connsiteX34" fmla="*/ 4354627 w 5322250"/>
              <a:gd name="connsiteY34" fmla="*/ 659548 h 3439192"/>
              <a:gd name="connsiteX35" fmla="*/ 4017698 w 5322250"/>
              <a:gd name="connsiteY35" fmla="*/ 417528 h 3439192"/>
              <a:gd name="connsiteX36" fmla="*/ 3777898 w 5322250"/>
              <a:gd name="connsiteY36" fmla="*/ 337826 h 3439192"/>
              <a:gd name="connsiteX37" fmla="*/ 3429131 w 5322250"/>
              <a:gd name="connsiteY37" fmla="*/ 205279 h 3439192"/>
              <a:gd name="connsiteX38" fmla="*/ 3077281 w 5322250"/>
              <a:gd name="connsiteY38" fmla="*/ 139079 h 3439192"/>
              <a:gd name="connsiteX39" fmla="*/ 2863339 w 5322250"/>
              <a:gd name="connsiteY39" fmla="*/ 129081 h 3439192"/>
              <a:gd name="connsiteX40" fmla="*/ 0 w 5322250"/>
              <a:gd name="connsiteY40" fmla="*/ 0 h 3439192"/>
              <a:gd name="connsiteX41" fmla="*/ 5322250 w 5322250"/>
              <a:gd name="connsiteY41" fmla="*/ 23962 h 3439192"/>
              <a:gd name="connsiteX42" fmla="*/ 5243690 w 5322250"/>
              <a:gd name="connsiteY42" fmla="*/ 3439192 h 3439192"/>
              <a:gd name="connsiteX43" fmla="*/ 2 w 5322250"/>
              <a:gd name="connsiteY43" fmla="*/ 3397259 h 3439192"/>
              <a:gd name="connsiteX44" fmla="*/ 0 w 5322250"/>
              <a:gd name="connsiteY44" fmla="*/ 0 h 3439192"/>
              <a:gd name="connsiteX0" fmla="*/ 3860528 w 5322250"/>
              <a:gd name="connsiteY0" fmla="*/ 2951246 h 3439192"/>
              <a:gd name="connsiteX1" fmla="*/ 3644356 w 5322250"/>
              <a:gd name="connsiteY1" fmla="*/ 3074172 h 3439192"/>
              <a:gd name="connsiteX2" fmla="*/ 3238725 w 5322250"/>
              <a:gd name="connsiteY2" fmla="*/ 3182936 h 3439192"/>
              <a:gd name="connsiteX3" fmla="*/ 2928430 w 5322250"/>
              <a:gd name="connsiteY3" fmla="*/ 3227230 h 3439192"/>
              <a:gd name="connsiteX4" fmla="*/ 2969641 w 5322250"/>
              <a:gd name="connsiteY4" fmla="*/ 3201778 h 3439192"/>
              <a:gd name="connsiteX5" fmla="*/ 3389619 w 5322250"/>
              <a:gd name="connsiteY5" fmla="*/ 3108836 h 3439192"/>
              <a:gd name="connsiteX6" fmla="*/ 3860528 w 5322250"/>
              <a:gd name="connsiteY6" fmla="*/ 2951246 h 3439192"/>
              <a:gd name="connsiteX7" fmla="*/ 2866375 w 5322250"/>
              <a:gd name="connsiteY7" fmla="*/ 178100 h 3439192"/>
              <a:gd name="connsiteX8" fmla="*/ 3274461 w 5322250"/>
              <a:gd name="connsiteY8" fmla="*/ 200421 h 3439192"/>
              <a:gd name="connsiteX9" fmla="*/ 3889968 w 5322250"/>
              <a:gd name="connsiteY9" fmla="*/ 442340 h 3439192"/>
              <a:gd name="connsiteX10" fmla="*/ 2713920 w 5322250"/>
              <a:gd name="connsiteY10" fmla="*/ 185923 h 3439192"/>
              <a:gd name="connsiteX11" fmla="*/ 2866375 w 5322250"/>
              <a:gd name="connsiteY11" fmla="*/ 178100 h 3439192"/>
              <a:gd name="connsiteX12" fmla="*/ 2863339 w 5322250"/>
              <a:gd name="connsiteY12" fmla="*/ 129081 h 3439192"/>
              <a:gd name="connsiteX13" fmla="*/ 2649360 w 5322250"/>
              <a:gd name="connsiteY13" fmla="*/ 133277 h 3439192"/>
              <a:gd name="connsiteX14" fmla="*/ 2339817 w 5322250"/>
              <a:gd name="connsiteY14" fmla="*/ 162789 h 3439192"/>
              <a:gd name="connsiteX15" fmla="*/ 1762127 w 5322250"/>
              <a:gd name="connsiteY15" fmla="*/ 318539 h 3439192"/>
              <a:gd name="connsiteX16" fmla="*/ 1390242 w 5322250"/>
              <a:gd name="connsiteY16" fmla="*/ 469685 h 3439192"/>
              <a:gd name="connsiteX17" fmla="*/ 926856 w 5322250"/>
              <a:gd name="connsiteY17" fmla="*/ 896580 h 3439192"/>
              <a:gd name="connsiteX18" fmla="*/ 679181 w 5322250"/>
              <a:gd name="connsiteY18" fmla="*/ 1350723 h 3439192"/>
              <a:gd name="connsiteX19" fmla="*/ 648735 w 5322250"/>
              <a:gd name="connsiteY19" fmla="*/ 1566983 h 3439192"/>
              <a:gd name="connsiteX20" fmla="*/ 715777 w 5322250"/>
              <a:gd name="connsiteY20" fmla="*/ 2133947 h 3439192"/>
              <a:gd name="connsiteX21" fmla="*/ 841838 w 5322250"/>
              <a:gd name="connsiteY21" fmla="*/ 2397518 h 3439192"/>
              <a:gd name="connsiteX22" fmla="*/ 1438547 w 5322250"/>
              <a:gd name="connsiteY22" fmla="*/ 3063514 h 3439192"/>
              <a:gd name="connsiteX23" fmla="*/ 1829758 w 5322250"/>
              <a:gd name="connsiteY23" fmla="*/ 3244786 h 3439192"/>
              <a:gd name="connsiteX24" fmla="*/ 2260037 w 5322250"/>
              <a:gd name="connsiteY24" fmla="*/ 3285699 h 3439192"/>
              <a:gd name="connsiteX25" fmla="*/ 2453144 w 5322250"/>
              <a:gd name="connsiteY25" fmla="*/ 3300040 h 3439192"/>
              <a:gd name="connsiteX26" fmla="*/ 2668869 w 5322250"/>
              <a:gd name="connsiteY26" fmla="*/ 3266814 h 3439192"/>
              <a:gd name="connsiteX27" fmla="*/ 2806637 w 5322250"/>
              <a:gd name="connsiteY27" fmla="*/ 3266089 h 3439192"/>
              <a:gd name="connsiteX28" fmla="*/ 3411592 w 5322250"/>
              <a:gd name="connsiteY28" fmla="*/ 3192217 h 3439192"/>
              <a:gd name="connsiteX29" fmla="*/ 4044399 w 5322250"/>
              <a:gd name="connsiteY29" fmla="*/ 2966998 h 3439192"/>
              <a:gd name="connsiteX30" fmla="*/ 4454051 w 5322250"/>
              <a:gd name="connsiteY30" fmla="*/ 2562984 h 3439192"/>
              <a:gd name="connsiteX31" fmla="*/ 4705011 w 5322250"/>
              <a:gd name="connsiteY31" fmla="*/ 2181078 h 3439192"/>
              <a:gd name="connsiteX32" fmla="*/ 4797630 w 5322250"/>
              <a:gd name="connsiteY32" fmla="*/ 1547617 h 3439192"/>
              <a:gd name="connsiteX33" fmla="*/ 4647186 w 5322250"/>
              <a:gd name="connsiteY33" fmla="*/ 976413 h 3439192"/>
              <a:gd name="connsiteX34" fmla="*/ 4354627 w 5322250"/>
              <a:gd name="connsiteY34" fmla="*/ 659548 h 3439192"/>
              <a:gd name="connsiteX35" fmla="*/ 4017698 w 5322250"/>
              <a:gd name="connsiteY35" fmla="*/ 417528 h 3439192"/>
              <a:gd name="connsiteX36" fmla="*/ 3777898 w 5322250"/>
              <a:gd name="connsiteY36" fmla="*/ 337826 h 3439192"/>
              <a:gd name="connsiteX37" fmla="*/ 3429131 w 5322250"/>
              <a:gd name="connsiteY37" fmla="*/ 205279 h 3439192"/>
              <a:gd name="connsiteX38" fmla="*/ 3077281 w 5322250"/>
              <a:gd name="connsiteY38" fmla="*/ 139079 h 3439192"/>
              <a:gd name="connsiteX39" fmla="*/ 2863339 w 5322250"/>
              <a:gd name="connsiteY39" fmla="*/ 129081 h 3439192"/>
              <a:gd name="connsiteX40" fmla="*/ 0 w 5322250"/>
              <a:gd name="connsiteY40" fmla="*/ 0 h 3439192"/>
              <a:gd name="connsiteX41" fmla="*/ 5322250 w 5322250"/>
              <a:gd name="connsiteY41" fmla="*/ 23962 h 3439192"/>
              <a:gd name="connsiteX42" fmla="*/ 5243690 w 5322250"/>
              <a:gd name="connsiteY42" fmla="*/ 3439192 h 3439192"/>
              <a:gd name="connsiteX43" fmla="*/ 2 w 5322250"/>
              <a:gd name="connsiteY43" fmla="*/ 3397259 h 3439192"/>
              <a:gd name="connsiteX44" fmla="*/ 0 w 5322250"/>
              <a:gd name="connsiteY44" fmla="*/ 0 h 3439192"/>
              <a:gd name="connsiteX0" fmla="*/ 3860528 w 5322250"/>
              <a:gd name="connsiteY0" fmla="*/ 2951246 h 3439192"/>
              <a:gd name="connsiteX1" fmla="*/ 3644356 w 5322250"/>
              <a:gd name="connsiteY1" fmla="*/ 3074172 h 3439192"/>
              <a:gd name="connsiteX2" fmla="*/ 3238725 w 5322250"/>
              <a:gd name="connsiteY2" fmla="*/ 3182936 h 3439192"/>
              <a:gd name="connsiteX3" fmla="*/ 2928430 w 5322250"/>
              <a:gd name="connsiteY3" fmla="*/ 3227230 h 3439192"/>
              <a:gd name="connsiteX4" fmla="*/ 2969641 w 5322250"/>
              <a:gd name="connsiteY4" fmla="*/ 3201778 h 3439192"/>
              <a:gd name="connsiteX5" fmla="*/ 3389619 w 5322250"/>
              <a:gd name="connsiteY5" fmla="*/ 3108836 h 3439192"/>
              <a:gd name="connsiteX6" fmla="*/ 3860528 w 5322250"/>
              <a:gd name="connsiteY6" fmla="*/ 2951246 h 3439192"/>
              <a:gd name="connsiteX7" fmla="*/ 2866375 w 5322250"/>
              <a:gd name="connsiteY7" fmla="*/ 178100 h 3439192"/>
              <a:gd name="connsiteX8" fmla="*/ 3274461 w 5322250"/>
              <a:gd name="connsiteY8" fmla="*/ 200421 h 3439192"/>
              <a:gd name="connsiteX9" fmla="*/ 3889968 w 5322250"/>
              <a:gd name="connsiteY9" fmla="*/ 442340 h 3439192"/>
              <a:gd name="connsiteX10" fmla="*/ 2713920 w 5322250"/>
              <a:gd name="connsiteY10" fmla="*/ 185923 h 3439192"/>
              <a:gd name="connsiteX11" fmla="*/ 2866375 w 5322250"/>
              <a:gd name="connsiteY11" fmla="*/ 178100 h 3439192"/>
              <a:gd name="connsiteX12" fmla="*/ 2863339 w 5322250"/>
              <a:gd name="connsiteY12" fmla="*/ 129081 h 3439192"/>
              <a:gd name="connsiteX13" fmla="*/ 2649360 w 5322250"/>
              <a:gd name="connsiteY13" fmla="*/ 133277 h 3439192"/>
              <a:gd name="connsiteX14" fmla="*/ 2339817 w 5322250"/>
              <a:gd name="connsiteY14" fmla="*/ 162789 h 3439192"/>
              <a:gd name="connsiteX15" fmla="*/ 1762127 w 5322250"/>
              <a:gd name="connsiteY15" fmla="*/ 318539 h 3439192"/>
              <a:gd name="connsiteX16" fmla="*/ 1390242 w 5322250"/>
              <a:gd name="connsiteY16" fmla="*/ 469685 h 3439192"/>
              <a:gd name="connsiteX17" fmla="*/ 926856 w 5322250"/>
              <a:gd name="connsiteY17" fmla="*/ 896580 h 3439192"/>
              <a:gd name="connsiteX18" fmla="*/ 679181 w 5322250"/>
              <a:gd name="connsiteY18" fmla="*/ 1350723 h 3439192"/>
              <a:gd name="connsiteX19" fmla="*/ 648735 w 5322250"/>
              <a:gd name="connsiteY19" fmla="*/ 1566983 h 3439192"/>
              <a:gd name="connsiteX20" fmla="*/ 715777 w 5322250"/>
              <a:gd name="connsiteY20" fmla="*/ 2133947 h 3439192"/>
              <a:gd name="connsiteX21" fmla="*/ 841838 w 5322250"/>
              <a:gd name="connsiteY21" fmla="*/ 2397518 h 3439192"/>
              <a:gd name="connsiteX22" fmla="*/ 1438547 w 5322250"/>
              <a:gd name="connsiteY22" fmla="*/ 3063514 h 3439192"/>
              <a:gd name="connsiteX23" fmla="*/ 1829758 w 5322250"/>
              <a:gd name="connsiteY23" fmla="*/ 3244786 h 3439192"/>
              <a:gd name="connsiteX24" fmla="*/ 2260037 w 5322250"/>
              <a:gd name="connsiteY24" fmla="*/ 3285699 h 3439192"/>
              <a:gd name="connsiteX25" fmla="*/ 2453144 w 5322250"/>
              <a:gd name="connsiteY25" fmla="*/ 3300040 h 3439192"/>
              <a:gd name="connsiteX26" fmla="*/ 2668869 w 5322250"/>
              <a:gd name="connsiteY26" fmla="*/ 3266814 h 3439192"/>
              <a:gd name="connsiteX27" fmla="*/ 2806637 w 5322250"/>
              <a:gd name="connsiteY27" fmla="*/ 3266089 h 3439192"/>
              <a:gd name="connsiteX28" fmla="*/ 3411592 w 5322250"/>
              <a:gd name="connsiteY28" fmla="*/ 3192217 h 3439192"/>
              <a:gd name="connsiteX29" fmla="*/ 4044399 w 5322250"/>
              <a:gd name="connsiteY29" fmla="*/ 2966998 h 3439192"/>
              <a:gd name="connsiteX30" fmla="*/ 4454051 w 5322250"/>
              <a:gd name="connsiteY30" fmla="*/ 2562984 h 3439192"/>
              <a:gd name="connsiteX31" fmla="*/ 4705011 w 5322250"/>
              <a:gd name="connsiteY31" fmla="*/ 2181078 h 3439192"/>
              <a:gd name="connsiteX32" fmla="*/ 4797630 w 5322250"/>
              <a:gd name="connsiteY32" fmla="*/ 1547617 h 3439192"/>
              <a:gd name="connsiteX33" fmla="*/ 4647186 w 5322250"/>
              <a:gd name="connsiteY33" fmla="*/ 976413 h 3439192"/>
              <a:gd name="connsiteX34" fmla="*/ 4354627 w 5322250"/>
              <a:gd name="connsiteY34" fmla="*/ 659548 h 3439192"/>
              <a:gd name="connsiteX35" fmla="*/ 4017698 w 5322250"/>
              <a:gd name="connsiteY35" fmla="*/ 417528 h 3439192"/>
              <a:gd name="connsiteX36" fmla="*/ 3777898 w 5322250"/>
              <a:gd name="connsiteY36" fmla="*/ 337826 h 3439192"/>
              <a:gd name="connsiteX37" fmla="*/ 3429131 w 5322250"/>
              <a:gd name="connsiteY37" fmla="*/ 205279 h 3439192"/>
              <a:gd name="connsiteX38" fmla="*/ 3077281 w 5322250"/>
              <a:gd name="connsiteY38" fmla="*/ 139079 h 3439192"/>
              <a:gd name="connsiteX39" fmla="*/ 2863339 w 5322250"/>
              <a:gd name="connsiteY39" fmla="*/ 129081 h 3439192"/>
              <a:gd name="connsiteX40" fmla="*/ 0 w 5322250"/>
              <a:gd name="connsiteY40" fmla="*/ 0 h 3439192"/>
              <a:gd name="connsiteX41" fmla="*/ 5322250 w 5322250"/>
              <a:gd name="connsiteY41" fmla="*/ 23962 h 3439192"/>
              <a:gd name="connsiteX42" fmla="*/ 5243690 w 5322250"/>
              <a:gd name="connsiteY42" fmla="*/ 3439192 h 3439192"/>
              <a:gd name="connsiteX43" fmla="*/ 2 w 5322250"/>
              <a:gd name="connsiteY43" fmla="*/ 3397259 h 3439192"/>
              <a:gd name="connsiteX44" fmla="*/ 0 w 5322250"/>
              <a:gd name="connsiteY44" fmla="*/ 0 h 3439192"/>
              <a:gd name="connsiteX0" fmla="*/ 3860528 w 5322250"/>
              <a:gd name="connsiteY0" fmla="*/ 2951246 h 3439192"/>
              <a:gd name="connsiteX1" fmla="*/ 3644356 w 5322250"/>
              <a:gd name="connsiteY1" fmla="*/ 3074172 h 3439192"/>
              <a:gd name="connsiteX2" fmla="*/ 3238725 w 5322250"/>
              <a:gd name="connsiteY2" fmla="*/ 3182936 h 3439192"/>
              <a:gd name="connsiteX3" fmla="*/ 2928430 w 5322250"/>
              <a:gd name="connsiteY3" fmla="*/ 3227230 h 3439192"/>
              <a:gd name="connsiteX4" fmla="*/ 2969641 w 5322250"/>
              <a:gd name="connsiteY4" fmla="*/ 3201778 h 3439192"/>
              <a:gd name="connsiteX5" fmla="*/ 3389619 w 5322250"/>
              <a:gd name="connsiteY5" fmla="*/ 3108836 h 3439192"/>
              <a:gd name="connsiteX6" fmla="*/ 3860528 w 5322250"/>
              <a:gd name="connsiteY6" fmla="*/ 2951246 h 3439192"/>
              <a:gd name="connsiteX7" fmla="*/ 2866375 w 5322250"/>
              <a:gd name="connsiteY7" fmla="*/ 178100 h 3439192"/>
              <a:gd name="connsiteX8" fmla="*/ 3274461 w 5322250"/>
              <a:gd name="connsiteY8" fmla="*/ 200421 h 3439192"/>
              <a:gd name="connsiteX9" fmla="*/ 3889968 w 5322250"/>
              <a:gd name="connsiteY9" fmla="*/ 442340 h 3439192"/>
              <a:gd name="connsiteX10" fmla="*/ 2713920 w 5322250"/>
              <a:gd name="connsiteY10" fmla="*/ 185923 h 3439192"/>
              <a:gd name="connsiteX11" fmla="*/ 2866375 w 5322250"/>
              <a:gd name="connsiteY11" fmla="*/ 178100 h 3439192"/>
              <a:gd name="connsiteX12" fmla="*/ 2863339 w 5322250"/>
              <a:gd name="connsiteY12" fmla="*/ 129081 h 3439192"/>
              <a:gd name="connsiteX13" fmla="*/ 2649360 w 5322250"/>
              <a:gd name="connsiteY13" fmla="*/ 133277 h 3439192"/>
              <a:gd name="connsiteX14" fmla="*/ 2339817 w 5322250"/>
              <a:gd name="connsiteY14" fmla="*/ 162789 h 3439192"/>
              <a:gd name="connsiteX15" fmla="*/ 1762127 w 5322250"/>
              <a:gd name="connsiteY15" fmla="*/ 318539 h 3439192"/>
              <a:gd name="connsiteX16" fmla="*/ 1390242 w 5322250"/>
              <a:gd name="connsiteY16" fmla="*/ 469685 h 3439192"/>
              <a:gd name="connsiteX17" fmla="*/ 926856 w 5322250"/>
              <a:gd name="connsiteY17" fmla="*/ 896580 h 3439192"/>
              <a:gd name="connsiteX18" fmla="*/ 679181 w 5322250"/>
              <a:gd name="connsiteY18" fmla="*/ 1350723 h 3439192"/>
              <a:gd name="connsiteX19" fmla="*/ 648735 w 5322250"/>
              <a:gd name="connsiteY19" fmla="*/ 1566983 h 3439192"/>
              <a:gd name="connsiteX20" fmla="*/ 715777 w 5322250"/>
              <a:gd name="connsiteY20" fmla="*/ 2133947 h 3439192"/>
              <a:gd name="connsiteX21" fmla="*/ 841838 w 5322250"/>
              <a:gd name="connsiteY21" fmla="*/ 2397518 h 3439192"/>
              <a:gd name="connsiteX22" fmla="*/ 1438547 w 5322250"/>
              <a:gd name="connsiteY22" fmla="*/ 3063514 h 3439192"/>
              <a:gd name="connsiteX23" fmla="*/ 1829758 w 5322250"/>
              <a:gd name="connsiteY23" fmla="*/ 3244786 h 3439192"/>
              <a:gd name="connsiteX24" fmla="*/ 2260037 w 5322250"/>
              <a:gd name="connsiteY24" fmla="*/ 3285699 h 3439192"/>
              <a:gd name="connsiteX25" fmla="*/ 2453144 w 5322250"/>
              <a:gd name="connsiteY25" fmla="*/ 3300040 h 3439192"/>
              <a:gd name="connsiteX26" fmla="*/ 2668869 w 5322250"/>
              <a:gd name="connsiteY26" fmla="*/ 3266814 h 3439192"/>
              <a:gd name="connsiteX27" fmla="*/ 2806637 w 5322250"/>
              <a:gd name="connsiteY27" fmla="*/ 3266089 h 3439192"/>
              <a:gd name="connsiteX28" fmla="*/ 3411592 w 5322250"/>
              <a:gd name="connsiteY28" fmla="*/ 3192217 h 3439192"/>
              <a:gd name="connsiteX29" fmla="*/ 4044399 w 5322250"/>
              <a:gd name="connsiteY29" fmla="*/ 2966998 h 3439192"/>
              <a:gd name="connsiteX30" fmla="*/ 4454051 w 5322250"/>
              <a:gd name="connsiteY30" fmla="*/ 2562984 h 3439192"/>
              <a:gd name="connsiteX31" fmla="*/ 4705011 w 5322250"/>
              <a:gd name="connsiteY31" fmla="*/ 2181078 h 3439192"/>
              <a:gd name="connsiteX32" fmla="*/ 4797630 w 5322250"/>
              <a:gd name="connsiteY32" fmla="*/ 1547617 h 3439192"/>
              <a:gd name="connsiteX33" fmla="*/ 4647186 w 5322250"/>
              <a:gd name="connsiteY33" fmla="*/ 976413 h 3439192"/>
              <a:gd name="connsiteX34" fmla="*/ 4354627 w 5322250"/>
              <a:gd name="connsiteY34" fmla="*/ 659548 h 3439192"/>
              <a:gd name="connsiteX35" fmla="*/ 4017698 w 5322250"/>
              <a:gd name="connsiteY35" fmla="*/ 417528 h 3439192"/>
              <a:gd name="connsiteX36" fmla="*/ 3777898 w 5322250"/>
              <a:gd name="connsiteY36" fmla="*/ 337826 h 3439192"/>
              <a:gd name="connsiteX37" fmla="*/ 3429131 w 5322250"/>
              <a:gd name="connsiteY37" fmla="*/ 205279 h 3439192"/>
              <a:gd name="connsiteX38" fmla="*/ 3077281 w 5322250"/>
              <a:gd name="connsiteY38" fmla="*/ 139079 h 3439192"/>
              <a:gd name="connsiteX39" fmla="*/ 2863339 w 5322250"/>
              <a:gd name="connsiteY39" fmla="*/ 129081 h 3439192"/>
              <a:gd name="connsiteX40" fmla="*/ 0 w 5322250"/>
              <a:gd name="connsiteY40" fmla="*/ 0 h 3439192"/>
              <a:gd name="connsiteX41" fmla="*/ 5322250 w 5322250"/>
              <a:gd name="connsiteY41" fmla="*/ 23962 h 3439192"/>
              <a:gd name="connsiteX42" fmla="*/ 5243690 w 5322250"/>
              <a:gd name="connsiteY42" fmla="*/ 3439192 h 3439192"/>
              <a:gd name="connsiteX43" fmla="*/ 2 w 5322250"/>
              <a:gd name="connsiteY43" fmla="*/ 3397259 h 3439192"/>
              <a:gd name="connsiteX44" fmla="*/ 0 w 5322250"/>
              <a:gd name="connsiteY44" fmla="*/ 0 h 3439192"/>
              <a:gd name="connsiteX0" fmla="*/ 3860528 w 5322250"/>
              <a:gd name="connsiteY0" fmla="*/ 2951246 h 3439192"/>
              <a:gd name="connsiteX1" fmla="*/ 3644356 w 5322250"/>
              <a:gd name="connsiteY1" fmla="*/ 3074172 h 3439192"/>
              <a:gd name="connsiteX2" fmla="*/ 3238725 w 5322250"/>
              <a:gd name="connsiteY2" fmla="*/ 3182936 h 3439192"/>
              <a:gd name="connsiteX3" fmla="*/ 2928430 w 5322250"/>
              <a:gd name="connsiteY3" fmla="*/ 3227230 h 3439192"/>
              <a:gd name="connsiteX4" fmla="*/ 2969641 w 5322250"/>
              <a:gd name="connsiteY4" fmla="*/ 3201778 h 3439192"/>
              <a:gd name="connsiteX5" fmla="*/ 3389619 w 5322250"/>
              <a:gd name="connsiteY5" fmla="*/ 3108836 h 3439192"/>
              <a:gd name="connsiteX6" fmla="*/ 3860528 w 5322250"/>
              <a:gd name="connsiteY6" fmla="*/ 2951246 h 3439192"/>
              <a:gd name="connsiteX7" fmla="*/ 2866375 w 5322250"/>
              <a:gd name="connsiteY7" fmla="*/ 178100 h 3439192"/>
              <a:gd name="connsiteX8" fmla="*/ 3274461 w 5322250"/>
              <a:gd name="connsiteY8" fmla="*/ 200421 h 3439192"/>
              <a:gd name="connsiteX9" fmla="*/ 3889968 w 5322250"/>
              <a:gd name="connsiteY9" fmla="*/ 442340 h 3439192"/>
              <a:gd name="connsiteX10" fmla="*/ 2713920 w 5322250"/>
              <a:gd name="connsiteY10" fmla="*/ 185923 h 3439192"/>
              <a:gd name="connsiteX11" fmla="*/ 2866375 w 5322250"/>
              <a:gd name="connsiteY11" fmla="*/ 178100 h 3439192"/>
              <a:gd name="connsiteX12" fmla="*/ 2863339 w 5322250"/>
              <a:gd name="connsiteY12" fmla="*/ 129081 h 3439192"/>
              <a:gd name="connsiteX13" fmla="*/ 2649360 w 5322250"/>
              <a:gd name="connsiteY13" fmla="*/ 133277 h 3439192"/>
              <a:gd name="connsiteX14" fmla="*/ 2339817 w 5322250"/>
              <a:gd name="connsiteY14" fmla="*/ 162789 h 3439192"/>
              <a:gd name="connsiteX15" fmla="*/ 1762127 w 5322250"/>
              <a:gd name="connsiteY15" fmla="*/ 318539 h 3439192"/>
              <a:gd name="connsiteX16" fmla="*/ 1390242 w 5322250"/>
              <a:gd name="connsiteY16" fmla="*/ 469685 h 3439192"/>
              <a:gd name="connsiteX17" fmla="*/ 926856 w 5322250"/>
              <a:gd name="connsiteY17" fmla="*/ 896580 h 3439192"/>
              <a:gd name="connsiteX18" fmla="*/ 679181 w 5322250"/>
              <a:gd name="connsiteY18" fmla="*/ 1350723 h 3439192"/>
              <a:gd name="connsiteX19" fmla="*/ 648735 w 5322250"/>
              <a:gd name="connsiteY19" fmla="*/ 1566983 h 3439192"/>
              <a:gd name="connsiteX20" fmla="*/ 715777 w 5322250"/>
              <a:gd name="connsiteY20" fmla="*/ 2133947 h 3439192"/>
              <a:gd name="connsiteX21" fmla="*/ 841838 w 5322250"/>
              <a:gd name="connsiteY21" fmla="*/ 2397518 h 3439192"/>
              <a:gd name="connsiteX22" fmla="*/ 1438547 w 5322250"/>
              <a:gd name="connsiteY22" fmla="*/ 3063514 h 3439192"/>
              <a:gd name="connsiteX23" fmla="*/ 1829758 w 5322250"/>
              <a:gd name="connsiteY23" fmla="*/ 3244786 h 3439192"/>
              <a:gd name="connsiteX24" fmla="*/ 2260037 w 5322250"/>
              <a:gd name="connsiteY24" fmla="*/ 3285699 h 3439192"/>
              <a:gd name="connsiteX25" fmla="*/ 2453144 w 5322250"/>
              <a:gd name="connsiteY25" fmla="*/ 3300040 h 3439192"/>
              <a:gd name="connsiteX26" fmla="*/ 2668869 w 5322250"/>
              <a:gd name="connsiteY26" fmla="*/ 3266814 h 3439192"/>
              <a:gd name="connsiteX27" fmla="*/ 2806637 w 5322250"/>
              <a:gd name="connsiteY27" fmla="*/ 3266089 h 3439192"/>
              <a:gd name="connsiteX28" fmla="*/ 3411592 w 5322250"/>
              <a:gd name="connsiteY28" fmla="*/ 3192217 h 3439192"/>
              <a:gd name="connsiteX29" fmla="*/ 4044399 w 5322250"/>
              <a:gd name="connsiteY29" fmla="*/ 2966998 h 3439192"/>
              <a:gd name="connsiteX30" fmla="*/ 4454051 w 5322250"/>
              <a:gd name="connsiteY30" fmla="*/ 2562984 h 3439192"/>
              <a:gd name="connsiteX31" fmla="*/ 4705011 w 5322250"/>
              <a:gd name="connsiteY31" fmla="*/ 2181078 h 3439192"/>
              <a:gd name="connsiteX32" fmla="*/ 4797630 w 5322250"/>
              <a:gd name="connsiteY32" fmla="*/ 1547617 h 3439192"/>
              <a:gd name="connsiteX33" fmla="*/ 4647186 w 5322250"/>
              <a:gd name="connsiteY33" fmla="*/ 976413 h 3439192"/>
              <a:gd name="connsiteX34" fmla="*/ 4354627 w 5322250"/>
              <a:gd name="connsiteY34" fmla="*/ 659548 h 3439192"/>
              <a:gd name="connsiteX35" fmla="*/ 4017698 w 5322250"/>
              <a:gd name="connsiteY35" fmla="*/ 417528 h 3439192"/>
              <a:gd name="connsiteX36" fmla="*/ 3777898 w 5322250"/>
              <a:gd name="connsiteY36" fmla="*/ 337826 h 3439192"/>
              <a:gd name="connsiteX37" fmla="*/ 3429131 w 5322250"/>
              <a:gd name="connsiteY37" fmla="*/ 205279 h 3439192"/>
              <a:gd name="connsiteX38" fmla="*/ 3077281 w 5322250"/>
              <a:gd name="connsiteY38" fmla="*/ 139079 h 3439192"/>
              <a:gd name="connsiteX39" fmla="*/ 2863339 w 5322250"/>
              <a:gd name="connsiteY39" fmla="*/ 129081 h 3439192"/>
              <a:gd name="connsiteX40" fmla="*/ 0 w 5322250"/>
              <a:gd name="connsiteY40" fmla="*/ 0 h 3439192"/>
              <a:gd name="connsiteX41" fmla="*/ 5322250 w 5322250"/>
              <a:gd name="connsiteY41" fmla="*/ 23962 h 3439192"/>
              <a:gd name="connsiteX42" fmla="*/ 5243690 w 5322250"/>
              <a:gd name="connsiteY42" fmla="*/ 3439192 h 3439192"/>
              <a:gd name="connsiteX43" fmla="*/ 2 w 5322250"/>
              <a:gd name="connsiteY43" fmla="*/ 3397259 h 3439192"/>
              <a:gd name="connsiteX44" fmla="*/ 0 w 5322250"/>
              <a:gd name="connsiteY44" fmla="*/ 0 h 3439192"/>
              <a:gd name="connsiteX0" fmla="*/ 3980443 w 5322250"/>
              <a:gd name="connsiteY0" fmla="*/ 2919548 h 3439192"/>
              <a:gd name="connsiteX1" fmla="*/ 3644356 w 5322250"/>
              <a:gd name="connsiteY1" fmla="*/ 3074172 h 3439192"/>
              <a:gd name="connsiteX2" fmla="*/ 3238725 w 5322250"/>
              <a:gd name="connsiteY2" fmla="*/ 3182936 h 3439192"/>
              <a:gd name="connsiteX3" fmla="*/ 2928430 w 5322250"/>
              <a:gd name="connsiteY3" fmla="*/ 3227230 h 3439192"/>
              <a:gd name="connsiteX4" fmla="*/ 2969641 w 5322250"/>
              <a:gd name="connsiteY4" fmla="*/ 3201778 h 3439192"/>
              <a:gd name="connsiteX5" fmla="*/ 3389619 w 5322250"/>
              <a:gd name="connsiteY5" fmla="*/ 3108836 h 3439192"/>
              <a:gd name="connsiteX6" fmla="*/ 3980443 w 5322250"/>
              <a:gd name="connsiteY6" fmla="*/ 2919548 h 3439192"/>
              <a:gd name="connsiteX7" fmla="*/ 2866375 w 5322250"/>
              <a:gd name="connsiteY7" fmla="*/ 178100 h 3439192"/>
              <a:gd name="connsiteX8" fmla="*/ 3274461 w 5322250"/>
              <a:gd name="connsiteY8" fmla="*/ 200421 h 3439192"/>
              <a:gd name="connsiteX9" fmla="*/ 3889968 w 5322250"/>
              <a:gd name="connsiteY9" fmla="*/ 442340 h 3439192"/>
              <a:gd name="connsiteX10" fmla="*/ 2713920 w 5322250"/>
              <a:gd name="connsiteY10" fmla="*/ 185923 h 3439192"/>
              <a:gd name="connsiteX11" fmla="*/ 2866375 w 5322250"/>
              <a:gd name="connsiteY11" fmla="*/ 178100 h 3439192"/>
              <a:gd name="connsiteX12" fmla="*/ 2863339 w 5322250"/>
              <a:gd name="connsiteY12" fmla="*/ 129081 h 3439192"/>
              <a:gd name="connsiteX13" fmla="*/ 2649360 w 5322250"/>
              <a:gd name="connsiteY13" fmla="*/ 133277 h 3439192"/>
              <a:gd name="connsiteX14" fmla="*/ 2339817 w 5322250"/>
              <a:gd name="connsiteY14" fmla="*/ 162789 h 3439192"/>
              <a:gd name="connsiteX15" fmla="*/ 1762127 w 5322250"/>
              <a:gd name="connsiteY15" fmla="*/ 318539 h 3439192"/>
              <a:gd name="connsiteX16" fmla="*/ 1390242 w 5322250"/>
              <a:gd name="connsiteY16" fmla="*/ 469685 h 3439192"/>
              <a:gd name="connsiteX17" fmla="*/ 926856 w 5322250"/>
              <a:gd name="connsiteY17" fmla="*/ 896580 h 3439192"/>
              <a:gd name="connsiteX18" fmla="*/ 679181 w 5322250"/>
              <a:gd name="connsiteY18" fmla="*/ 1350723 h 3439192"/>
              <a:gd name="connsiteX19" fmla="*/ 648735 w 5322250"/>
              <a:gd name="connsiteY19" fmla="*/ 1566983 h 3439192"/>
              <a:gd name="connsiteX20" fmla="*/ 715777 w 5322250"/>
              <a:gd name="connsiteY20" fmla="*/ 2133947 h 3439192"/>
              <a:gd name="connsiteX21" fmla="*/ 841838 w 5322250"/>
              <a:gd name="connsiteY21" fmla="*/ 2397518 h 3439192"/>
              <a:gd name="connsiteX22" fmla="*/ 1438547 w 5322250"/>
              <a:gd name="connsiteY22" fmla="*/ 3063514 h 3439192"/>
              <a:gd name="connsiteX23" fmla="*/ 1829758 w 5322250"/>
              <a:gd name="connsiteY23" fmla="*/ 3244786 h 3439192"/>
              <a:gd name="connsiteX24" fmla="*/ 2260037 w 5322250"/>
              <a:gd name="connsiteY24" fmla="*/ 3285699 h 3439192"/>
              <a:gd name="connsiteX25" fmla="*/ 2453144 w 5322250"/>
              <a:gd name="connsiteY25" fmla="*/ 3300040 h 3439192"/>
              <a:gd name="connsiteX26" fmla="*/ 2668869 w 5322250"/>
              <a:gd name="connsiteY26" fmla="*/ 3266814 h 3439192"/>
              <a:gd name="connsiteX27" fmla="*/ 2806637 w 5322250"/>
              <a:gd name="connsiteY27" fmla="*/ 3266089 h 3439192"/>
              <a:gd name="connsiteX28" fmla="*/ 3411592 w 5322250"/>
              <a:gd name="connsiteY28" fmla="*/ 3192217 h 3439192"/>
              <a:gd name="connsiteX29" fmla="*/ 4044399 w 5322250"/>
              <a:gd name="connsiteY29" fmla="*/ 2966998 h 3439192"/>
              <a:gd name="connsiteX30" fmla="*/ 4454051 w 5322250"/>
              <a:gd name="connsiteY30" fmla="*/ 2562984 h 3439192"/>
              <a:gd name="connsiteX31" fmla="*/ 4705011 w 5322250"/>
              <a:gd name="connsiteY31" fmla="*/ 2181078 h 3439192"/>
              <a:gd name="connsiteX32" fmla="*/ 4797630 w 5322250"/>
              <a:gd name="connsiteY32" fmla="*/ 1547617 h 3439192"/>
              <a:gd name="connsiteX33" fmla="*/ 4647186 w 5322250"/>
              <a:gd name="connsiteY33" fmla="*/ 976413 h 3439192"/>
              <a:gd name="connsiteX34" fmla="*/ 4354627 w 5322250"/>
              <a:gd name="connsiteY34" fmla="*/ 659548 h 3439192"/>
              <a:gd name="connsiteX35" fmla="*/ 4017698 w 5322250"/>
              <a:gd name="connsiteY35" fmla="*/ 417528 h 3439192"/>
              <a:gd name="connsiteX36" fmla="*/ 3777898 w 5322250"/>
              <a:gd name="connsiteY36" fmla="*/ 337826 h 3439192"/>
              <a:gd name="connsiteX37" fmla="*/ 3429131 w 5322250"/>
              <a:gd name="connsiteY37" fmla="*/ 205279 h 3439192"/>
              <a:gd name="connsiteX38" fmla="*/ 3077281 w 5322250"/>
              <a:gd name="connsiteY38" fmla="*/ 139079 h 3439192"/>
              <a:gd name="connsiteX39" fmla="*/ 2863339 w 5322250"/>
              <a:gd name="connsiteY39" fmla="*/ 129081 h 3439192"/>
              <a:gd name="connsiteX40" fmla="*/ 0 w 5322250"/>
              <a:gd name="connsiteY40" fmla="*/ 0 h 3439192"/>
              <a:gd name="connsiteX41" fmla="*/ 5322250 w 5322250"/>
              <a:gd name="connsiteY41" fmla="*/ 23962 h 3439192"/>
              <a:gd name="connsiteX42" fmla="*/ 5243690 w 5322250"/>
              <a:gd name="connsiteY42" fmla="*/ 3439192 h 3439192"/>
              <a:gd name="connsiteX43" fmla="*/ 2 w 5322250"/>
              <a:gd name="connsiteY43" fmla="*/ 3397259 h 3439192"/>
              <a:gd name="connsiteX44" fmla="*/ 0 w 5322250"/>
              <a:gd name="connsiteY44" fmla="*/ 0 h 3439192"/>
              <a:gd name="connsiteX0" fmla="*/ 3980443 w 5322250"/>
              <a:gd name="connsiteY0" fmla="*/ 2919548 h 3439192"/>
              <a:gd name="connsiteX1" fmla="*/ 3644356 w 5322250"/>
              <a:gd name="connsiteY1" fmla="*/ 3074172 h 3439192"/>
              <a:gd name="connsiteX2" fmla="*/ 3238725 w 5322250"/>
              <a:gd name="connsiteY2" fmla="*/ 3182936 h 3439192"/>
              <a:gd name="connsiteX3" fmla="*/ 2928430 w 5322250"/>
              <a:gd name="connsiteY3" fmla="*/ 3227230 h 3439192"/>
              <a:gd name="connsiteX4" fmla="*/ 2969641 w 5322250"/>
              <a:gd name="connsiteY4" fmla="*/ 3201778 h 3439192"/>
              <a:gd name="connsiteX5" fmla="*/ 3402944 w 5322250"/>
              <a:gd name="connsiteY5" fmla="*/ 3091768 h 3439192"/>
              <a:gd name="connsiteX6" fmla="*/ 3980443 w 5322250"/>
              <a:gd name="connsiteY6" fmla="*/ 2919548 h 3439192"/>
              <a:gd name="connsiteX7" fmla="*/ 2866375 w 5322250"/>
              <a:gd name="connsiteY7" fmla="*/ 178100 h 3439192"/>
              <a:gd name="connsiteX8" fmla="*/ 3274461 w 5322250"/>
              <a:gd name="connsiteY8" fmla="*/ 200421 h 3439192"/>
              <a:gd name="connsiteX9" fmla="*/ 3889968 w 5322250"/>
              <a:gd name="connsiteY9" fmla="*/ 442340 h 3439192"/>
              <a:gd name="connsiteX10" fmla="*/ 2713920 w 5322250"/>
              <a:gd name="connsiteY10" fmla="*/ 185923 h 3439192"/>
              <a:gd name="connsiteX11" fmla="*/ 2866375 w 5322250"/>
              <a:gd name="connsiteY11" fmla="*/ 178100 h 3439192"/>
              <a:gd name="connsiteX12" fmla="*/ 2863339 w 5322250"/>
              <a:gd name="connsiteY12" fmla="*/ 129081 h 3439192"/>
              <a:gd name="connsiteX13" fmla="*/ 2649360 w 5322250"/>
              <a:gd name="connsiteY13" fmla="*/ 133277 h 3439192"/>
              <a:gd name="connsiteX14" fmla="*/ 2339817 w 5322250"/>
              <a:gd name="connsiteY14" fmla="*/ 162789 h 3439192"/>
              <a:gd name="connsiteX15" fmla="*/ 1762127 w 5322250"/>
              <a:gd name="connsiteY15" fmla="*/ 318539 h 3439192"/>
              <a:gd name="connsiteX16" fmla="*/ 1390242 w 5322250"/>
              <a:gd name="connsiteY16" fmla="*/ 469685 h 3439192"/>
              <a:gd name="connsiteX17" fmla="*/ 926856 w 5322250"/>
              <a:gd name="connsiteY17" fmla="*/ 896580 h 3439192"/>
              <a:gd name="connsiteX18" fmla="*/ 679181 w 5322250"/>
              <a:gd name="connsiteY18" fmla="*/ 1350723 h 3439192"/>
              <a:gd name="connsiteX19" fmla="*/ 648735 w 5322250"/>
              <a:gd name="connsiteY19" fmla="*/ 1566983 h 3439192"/>
              <a:gd name="connsiteX20" fmla="*/ 715777 w 5322250"/>
              <a:gd name="connsiteY20" fmla="*/ 2133947 h 3439192"/>
              <a:gd name="connsiteX21" fmla="*/ 841838 w 5322250"/>
              <a:gd name="connsiteY21" fmla="*/ 2397518 h 3439192"/>
              <a:gd name="connsiteX22" fmla="*/ 1438547 w 5322250"/>
              <a:gd name="connsiteY22" fmla="*/ 3063514 h 3439192"/>
              <a:gd name="connsiteX23" fmla="*/ 1829758 w 5322250"/>
              <a:gd name="connsiteY23" fmla="*/ 3244786 h 3439192"/>
              <a:gd name="connsiteX24" fmla="*/ 2260037 w 5322250"/>
              <a:gd name="connsiteY24" fmla="*/ 3285699 h 3439192"/>
              <a:gd name="connsiteX25" fmla="*/ 2453144 w 5322250"/>
              <a:gd name="connsiteY25" fmla="*/ 3300040 h 3439192"/>
              <a:gd name="connsiteX26" fmla="*/ 2668869 w 5322250"/>
              <a:gd name="connsiteY26" fmla="*/ 3266814 h 3439192"/>
              <a:gd name="connsiteX27" fmla="*/ 2806637 w 5322250"/>
              <a:gd name="connsiteY27" fmla="*/ 3266089 h 3439192"/>
              <a:gd name="connsiteX28" fmla="*/ 3411592 w 5322250"/>
              <a:gd name="connsiteY28" fmla="*/ 3192217 h 3439192"/>
              <a:gd name="connsiteX29" fmla="*/ 4044399 w 5322250"/>
              <a:gd name="connsiteY29" fmla="*/ 2966998 h 3439192"/>
              <a:gd name="connsiteX30" fmla="*/ 4454051 w 5322250"/>
              <a:gd name="connsiteY30" fmla="*/ 2562984 h 3439192"/>
              <a:gd name="connsiteX31" fmla="*/ 4705011 w 5322250"/>
              <a:gd name="connsiteY31" fmla="*/ 2181078 h 3439192"/>
              <a:gd name="connsiteX32" fmla="*/ 4797630 w 5322250"/>
              <a:gd name="connsiteY32" fmla="*/ 1547617 h 3439192"/>
              <a:gd name="connsiteX33" fmla="*/ 4647186 w 5322250"/>
              <a:gd name="connsiteY33" fmla="*/ 976413 h 3439192"/>
              <a:gd name="connsiteX34" fmla="*/ 4354627 w 5322250"/>
              <a:gd name="connsiteY34" fmla="*/ 659548 h 3439192"/>
              <a:gd name="connsiteX35" fmla="*/ 4017698 w 5322250"/>
              <a:gd name="connsiteY35" fmla="*/ 417528 h 3439192"/>
              <a:gd name="connsiteX36" fmla="*/ 3777898 w 5322250"/>
              <a:gd name="connsiteY36" fmla="*/ 337826 h 3439192"/>
              <a:gd name="connsiteX37" fmla="*/ 3429131 w 5322250"/>
              <a:gd name="connsiteY37" fmla="*/ 205279 h 3439192"/>
              <a:gd name="connsiteX38" fmla="*/ 3077281 w 5322250"/>
              <a:gd name="connsiteY38" fmla="*/ 139079 h 3439192"/>
              <a:gd name="connsiteX39" fmla="*/ 2863339 w 5322250"/>
              <a:gd name="connsiteY39" fmla="*/ 129081 h 3439192"/>
              <a:gd name="connsiteX40" fmla="*/ 0 w 5322250"/>
              <a:gd name="connsiteY40" fmla="*/ 0 h 3439192"/>
              <a:gd name="connsiteX41" fmla="*/ 5322250 w 5322250"/>
              <a:gd name="connsiteY41" fmla="*/ 23962 h 3439192"/>
              <a:gd name="connsiteX42" fmla="*/ 5243690 w 5322250"/>
              <a:gd name="connsiteY42" fmla="*/ 3439192 h 3439192"/>
              <a:gd name="connsiteX43" fmla="*/ 2 w 5322250"/>
              <a:gd name="connsiteY43" fmla="*/ 3397259 h 3439192"/>
              <a:gd name="connsiteX44" fmla="*/ 0 w 5322250"/>
              <a:gd name="connsiteY44" fmla="*/ 0 h 3439192"/>
              <a:gd name="connsiteX0" fmla="*/ 3980443 w 5322250"/>
              <a:gd name="connsiteY0" fmla="*/ 2919548 h 3439192"/>
              <a:gd name="connsiteX1" fmla="*/ 3710974 w 5322250"/>
              <a:gd name="connsiteY1" fmla="*/ 3071733 h 3439192"/>
              <a:gd name="connsiteX2" fmla="*/ 3238725 w 5322250"/>
              <a:gd name="connsiteY2" fmla="*/ 3182936 h 3439192"/>
              <a:gd name="connsiteX3" fmla="*/ 2928430 w 5322250"/>
              <a:gd name="connsiteY3" fmla="*/ 3227230 h 3439192"/>
              <a:gd name="connsiteX4" fmla="*/ 2969641 w 5322250"/>
              <a:gd name="connsiteY4" fmla="*/ 3201778 h 3439192"/>
              <a:gd name="connsiteX5" fmla="*/ 3402944 w 5322250"/>
              <a:gd name="connsiteY5" fmla="*/ 3091768 h 3439192"/>
              <a:gd name="connsiteX6" fmla="*/ 3980443 w 5322250"/>
              <a:gd name="connsiteY6" fmla="*/ 2919548 h 3439192"/>
              <a:gd name="connsiteX7" fmla="*/ 2866375 w 5322250"/>
              <a:gd name="connsiteY7" fmla="*/ 178100 h 3439192"/>
              <a:gd name="connsiteX8" fmla="*/ 3274461 w 5322250"/>
              <a:gd name="connsiteY8" fmla="*/ 200421 h 3439192"/>
              <a:gd name="connsiteX9" fmla="*/ 3889968 w 5322250"/>
              <a:gd name="connsiteY9" fmla="*/ 442340 h 3439192"/>
              <a:gd name="connsiteX10" fmla="*/ 2713920 w 5322250"/>
              <a:gd name="connsiteY10" fmla="*/ 185923 h 3439192"/>
              <a:gd name="connsiteX11" fmla="*/ 2866375 w 5322250"/>
              <a:gd name="connsiteY11" fmla="*/ 178100 h 3439192"/>
              <a:gd name="connsiteX12" fmla="*/ 2863339 w 5322250"/>
              <a:gd name="connsiteY12" fmla="*/ 129081 h 3439192"/>
              <a:gd name="connsiteX13" fmla="*/ 2649360 w 5322250"/>
              <a:gd name="connsiteY13" fmla="*/ 133277 h 3439192"/>
              <a:gd name="connsiteX14" fmla="*/ 2339817 w 5322250"/>
              <a:gd name="connsiteY14" fmla="*/ 162789 h 3439192"/>
              <a:gd name="connsiteX15" fmla="*/ 1762127 w 5322250"/>
              <a:gd name="connsiteY15" fmla="*/ 318539 h 3439192"/>
              <a:gd name="connsiteX16" fmla="*/ 1390242 w 5322250"/>
              <a:gd name="connsiteY16" fmla="*/ 469685 h 3439192"/>
              <a:gd name="connsiteX17" fmla="*/ 926856 w 5322250"/>
              <a:gd name="connsiteY17" fmla="*/ 896580 h 3439192"/>
              <a:gd name="connsiteX18" fmla="*/ 679181 w 5322250"/>
              <a:gd name="connsiteY18" fmla="*/ 1350723 h 3439192"/>
              <a:gd name="connsiteX19" fmla="*/ 648735 w 5322250"/>
              <a:gd name="connsiteY19" fmla="*/ 1566983 h 3439192"/>
              <a:gd name="connsiteX20" fmla="*/ 715777 w 5322250"/>
              <a:gd name="connsiteY20" fmla="*/ 2133947 h 3439192"/>
              <a:gd name="connsiteX21" fmla="*/ 841838 w 5322250"/>
              <a:gd name="connsiteY21" fmla="*/ 2397518 h 3439192"/>
              <a:gd name="connsiteX22" fmla="*/ 1438547 w 5322250"/>
              <a:gd name="connsiteY22" fmla="*/ 3063514 h 3439192"/>
              <a:gd name="connsiteX23" fmla="*/ 1829758 w 5322250"/>
              <a:gd name="connsiteY23" fmla="*/ 3244786 h 3439192"/>
              <a:gd name="connsiteX24" fmla="*/ 2260037 w 5322250"/>
              <a:gd name="connsiteY24" fmla="*/ 3285699 h 3439192"/>
              <a:gd name="connsiteX25" fmla="*/ 2453144 w 5322250"/>
              <a:gd name="connsiteY25" fmla="*/ 3300040 h 3439192"/>
              <a:gd name="connsiteX26" fmla="*/ 2668869 w 5322250"/>
              <a:gd name="connsiteY26" fmla="*/ 3266814 h 3439192"/>
              <a:gd name="connsiteX27" fmla="*/ 2806637 w 5322250"/>
              <a:gd name="connsiteY27" fmla="*/ 3266089 h 3439192"/>
              <a:gd name="connsiteX28" fmla="*/ 3411592 w 5322250"/>
              <a:gd name="connsiteY28" fmla="*/ 3192217 h 3439192"/>
              <a:gd name="connsiteX29" fmla="*/ 4044399 w 5322250"/>
              <a:gd name="connsiteY29" fmla="*/ 2966998 h 3439192"/>
              <a:gd name="connsiteX30" fmla="*/ 4454051 w 5322250"/>
              <a:gd name="connsiteY30" fmla="*/ 2562984 h 3439192"/>
              <a:gd name="connsiteX31" fmla="*/ 4705011 w 5322250"/>
              <a:gd name="connsiteY31" fmla="*/ 2181078 h 3439192"/>
              <a:gd name="connsiteX32" fmla="*/ 4797630 w 5322250"/>
              <a:gd name="connsiteY32" fmla="*/ 1547617 h 3439192"/>
              <a:gd name="connsiteX33" fmla="*/ 4647186 w 5322250"/>
              <a:gd name="connsiteY33" fmla="*/ 976413 h 3439192"/>
              <a:gd name="connsiteX34" fmla="*/ 4354627 w 5322250"/>
              <a:gd name="connsiteY34" fmla="*/ 659548 h 3439192"/>
              <a:gd name="connsiteX35" fmla="*/ 4017698 w 5322250"/>
              <a:gd name="connsiteY35" fmla="*/ 417528 h 3439192"/>
              <a:gd name="connsiteX36" fmla="*/ 3777898 w 5322250"/>
              <a:gd name="connsiteY36" fmla="*/ 337826 h 3439192"/>
              <a:gd name="connsiteX37" fmla="*/ 3429131 w 5322250"/>
              <a:gd name="connsiteY37" fmla="*/ 205279 h 3439192"/>
              <a:gd name="connsiteX38" fmla="*/ 3077281 w 5322250"/>
              <a:gd name="connsiteY38" fmla="*/ 139079 h 3439192"/>
              <a:gd name="connsiteX39" fmla="*/ 2863339 w 5322250"/>
              <a:gd name="connsiteY39" fmla="*/ 129081 h 3439192"/>
              <a:gd name="connsiteX40" fmla="*/ 0 w 5322250"/>
              <a:gd name="connsiteY40" fmla="*/ 0 h 3439192"/>
              <a:gd name="connsiteX41" fmla="*/ 5322250 w 5322250"/>
              <a:gd name="connsiteY41" fmla="*/ 23962 h 3439192"/>
              <a:gd name="connsiteX42" fmla="*/ 5243690 w 5322250"/>
              <a:gd name="connsiteY42" fmla="*/ 3439192 h 3439192"/>
              <a:gd name="connsiteX43" fmla="*/ 2 w 5322250"/>
              <a:gd name="connsiteY43" fmla="*/ 3397259 h 3439192"/>
              <a:gd name="connsiteX44" fmla="*/ 0 w 5322250"/>
              <a:gd name="connsiteY44" fmla="*/ 0 h 3439192"/>
              <a:gd name="connsiteX0" fmla="*/ 3980443 w 5322250"/>
              <a:gd name="connsiteY0" fmla="*/ 2919548 h 3439192"/>
              <a:gd name="connsiteX1" fmla="*/ 3710974 w 5322250"/>
              <a:gd name="connsiteY1" fmla="*/ 3071733 h 3439192"/>
              <a:gd name="connsiteX2" fmla="*/ 3238725 w 5322250"/>
              <a:gd name="connsiteY2" fmla="*/ 3182936 h 3439192"/>
              <a:gd name="connsiteX3" fmla="*/ 2928430 w 5322250"/>
              <a:gd name="connsiteY3" fmla="*/ 3227230 h 3439192"/>
              <a:gd name="connsiteX4" fmla="*/ 2969641 w 5322250"/>
              <a:gd name="connsiteY4" fmla="*/ 3201778 h 3439192"/>
              <a:gd name="connsiteX5" fmla="*/ 3402944 w 5322250"/>
              <a:gd name="connsiteY5" fmla="*/ 3091768 h 3439192"/>
              <a:gd name="connsiteX6" fmla="*/ 3980443 w 5322250"/>
              <a:gd name="connsiteY6" fmla="*/ 2919548 h 3439192"/>
              <a:gd name="connsiteX7" fmla="*/ 2866375 w 5322250"/>
              <a:gd name="connsiteY7" fmla="*/ 178100 h 3439192"/>
              <a:gd name="connsiteX8" fmla="*/ 3274461 w 5322250"/>
              <a:gd name="connsiteY8" fmla="*/ 200421 h 3439192"/>
              <a:gd name="connsiteX9" fmla="*/ 3889968 w 5322250"/>
              <a:gd name="connsiteY9" fmla="*/ 442340 h 3439192"/>
              <a:gd name="connsiteX10" fmla="*/ 2713920 w 5322250"/>
              <a:gd name="connsiteY10" fmla="*/ 185923 h 3439192"/>
              <a:gd name="connsiteX11" fmla="*/ 2866375 w 5322250"/>
              <a:gd name="connsiteY11" fmla="*/ 178100 h 3439192"/>
              <a:gd name="connsiteX12" fmla="*/ 2863339 w 5322250"/>
              <a:gd name="connsiteY12" fmla="*/ 129081 h 3439192"/>
              <a:gd name="connsiteX13" fmla="*/ 2649360 w 5322250"/>
              <a:gd name="connsiteY13" fmla="*/ 133277 h 3439192"/>
              <a:gd name="connsiteX14" fmla="*/ 2339817 w 5322250"/>
              <a:gd name="connsiteY14" fmla="*/ 162789 h 3439192"/>
              <a:gd name="connsiteX15" fmla="*/ 1762127 w 5322250"/>
              <a:gd name="connsiteY15" fmla="*/ 318539 h 3439192"/>
              <a:gd name="connsiteX16" fmla="*/ 1390242 w 5322250"/>
              <a:gd name="connsiteY16" fmla="*/ 469685 h 3439192"/>
              <a:gd name="connsiteX17" fmla="*/ 926856 w 5322250"/>
              <a:gd name="connsiteY17" fmla="*/ 896580 h 3439192"/>
              <a:gd name="connsiteX18" fmla="*/ 679181 w 5322250"/>
              <a:gd name="connsiteY18" fmla="*/ 1350723 h 3439192"/>
              <a:gd name="connsiteX19" fmla="*/ 648735 w 5322250"/>
              <a:gd name="connsiteY19" fmla="*/ 1566983 h 3439192"/>
              <a:gd name="connsiteX20" fmla="*/ 715777 w 5322250"/>
              <a:gd name="connsiteY20" fmla="*/ 2133947 h 3439192"/>
              <a:gd name="connsiteX21" fmla="*/ 841838 w 5322250"/>
              <a:gd name="connsiteY21" fmla="*/ 2397518 h 3439192"/>
              <a:gd name="connsiteX22" fmla="*/ 1438547 w 5322250"/>
              <a:gd name="connsiteY22" fmla="*/ 3063514 h 3439192"/>
              <a:gd name="connsiteX23" fmla="*/ 1829758 w 5322250"/>
              <a:gd name="connsiteY23" fmla="*/ 3244786 h 3439192"/>
              <a:gd name="connsiteX24" fmla="*/ 2260037 w 5322250"/>
              <a:gd name="connsiteY24" fmla="*/ 3285699 h 3439192"/>
              <a:gd name="connsiteX25" fmla="*/ 2453144 w 5322250"/>
              <a:gd name="connsiteY25" fmla="*/ 3300040 h 3439192"/>
              <a:gd name="connsiteX26" fmla="*/ 2668869 w 5322250"/>
              <a:gd name="connsiteY26" fmla="*/ 3266814 h 3439192"/>
              <a:gd name="connsiteX27" fmla="*/ 2806637 w 5322250"/>
              <a:gd name="connsiteY27" fmla="*/ 3266089 h 3439192"/>
              <a:gd name="connsiteX28" fmla="*/ 3411592 w 5322250"/>
              <a:gd name="connsiteY28" fmla="*/ 3192217 h 3439192"/>
              <a:gd name="connsiteX29" fmla="*/ 4044399 w 5322250"/>
              <a:gd name="connsiteY29" fmla="*/ 2966998 h 3439192"/>
              <a:gd name="connsiteX30" fmla="*/ 4454051 w 5322250"/>
              <a:gd name="connsiteY30" fmla="*/ 2562984 h 3439192"/>
              <a:gd name="connsiteX31" fmla="*/ 4705011 w 5322250"/>
              <a:gd name="connsiteY31" fmla="*/ 2181078 h 3439192"/>
              <a:gd name="connsiteX32" fmla="*/ 4797630 w 5322250"/>
              <a:gd name="connsiteY32" fmla="*/ 1547617 h 3439192"/>
              <a:gd name="connsiteX33" fmla="*/ 4647186 w 5322250"/>
              <a:gd name="connsiteY33" fmla="*/ 976413 h 3439192"/>
              <a:gd name="connsiteX34" fmla="*/ 4354627 w 5322250"/>
              <a:gd name="connsiteY34" fmla="*/ 659548 h 3439192"/>
              <a:gd name="connsiteX35" fmla="*/ 4017698 w 5322250"/>
              <a:gd name="connsiteY35" fmla="*/ 417528 h 3439192"/>
              <a:gd name="connsiteX36" fmla="*/ 3777898 w 5322250"/>
              <a:gd name="connsiteY36" fmla="*/ 337826 h 3439192"/>
              <a:gd name="connsiteX37" fmla="*/ 3429131 w 5322250"/>
              <a:gd name="connsiteY37" fmla="*/ 205279 h 3439192"/>
              <a:gd name="connsiteX38" fmla="*/ 3077281 w 5322250"/>
              <a:gd name="connsiteY38" fmla="*/ 139079 h 3439192"/>
              <a:gd name="connsiteX39" fmla="*/ 2863339 w 5322250"/>
              <a:gd name="connsiteY39" fmla="*/ 129081 h 3439192"/>
              <a:gd name="connsiteX40" fmla="*/ 0 w 5322250"/>
              <a:gd name="connsiteY40" fmla="*/ 0 h 3439192"/>
              <a:gd name="connsiteX41" fmla="*/ 5322250 w 5322250"/>
              <a:gd name="connsiteY41" fmla="*/ 23962 h 3439192"/>
              <a:gd name="connsiteX42" fmla="*/ 5243690 w 5322250"/>
              <a:gd name="connsiteY42" fmla="*/ 3439192 h 3439192"/>
              <a:gd name="connsiteX43" fmla="*/ 2 w 5322250"/>
              <a:gd name="connsiteY43" fmla="*/ 3397259 h 3439192"/>
              <a:gd name="connsiteX44" fmla="*/ 0 w 5322250"/>
              <a:gd name="connsiteY44" fmla="*/ 0 h 3439192"/>
              <a:gd name="connsiteX0" fmla="*/ 3980443 w 5322250"/>
              <a:gd name="connsiteY0" fmla="*/ 2919548 h 3439192"/>
              <a:gd name="connsiteX1" fmla="*/ 3710974 w 5322250"/>
              <a:gd name="connsiteY1" fmla="*/ 3071733 h 3439192"/>
              <a:gd name="connsiteX2" fmla="*/ 3238725 w 5322250"/>
              <a:gd name="connsiteY2" fmla="*/ 3182936 h 3439192"/>
              <a:gd name="connsiteX3" fmla="*/ 2928430 w 5322250"/>
              <a:gd name="connsiteY3" fmla="*/ 3227230 h 3439192"/>
              <a:gd name="connsiteX4" fmla="*/ 2969641 w 5322250"/>
              <a:gd name="connsiteY4" fmla="*/ 3201778 h 3439192"/>
              <a:gd name="connsiteX5" fmla="*/ 3402944 w 5322250"/>
              <a:gd name="connsiteY5" fmla="*/ 3091768 h 3439192"/>
              <a:gd name="connsiteX6" fmla="*/ 3980443 w 5322250"/>
              <a:gd name="connsiteY6" fmla="*/ 2919548 h 3439192"/>
              <a:gd name="connsiteX7" fmla="*/ 2866375 w 5322250"/>
              <a:gd name="connsiteY7" fmla="*/ 178100 h 3439192"/>
              <a:gd name="connsiteX8" fmla="*/ 3274461 w 5322250"/>
              <a:gd name="connsiteY8" fmla="*/ 200421 h 3439192"/>
              <a:gd name="connsiteX9" fmla="*/ 3889968 w 5322250"/>
              <a:gd name="connsiteY9" fmla="*/ 442340 h 3439192"/>
              <a:gd name="connsiteX10" fmla="*/ 2713920 w 5322250"/>
              <a:gd name="connsiteY10" fmla="*/ 185923 h 3439192"/>
              <a:gd name="connsiteX11" fmla="*/ 2866375 w 5322250"/>
              <a:gd name="connsiteY11" fmla="*/ 178100 h 3439192"/>
              <a:gd name="connsiteX12" fmla="*/ 2863339 w 5322250"/>
              <a:gd name="connsiteY12" fmla="*/ 129081 h 3439192"/>
              <a:gd name="connsiteX13" fmla="*/ 2649360 w 5322250"/>
              <a:gd name="connsiteY13" fmla="*/ 133277 h 3439192"/>
              <a:gd name="connsiteX14" fmla="*/ 2339817 w 5322250"/>
              <a:gd name="connsiteY14" fmla="*/ 162789 h 3439192"/>
              <a:gd name="connsiteX15" fmla="*/ 1762127 w 5322250"/>
              <a:gd name="connsiteY15" fmla="*/ 318539 h 3439192"/>
              <a:gd name="connsiteX16" fmla="*/ 1390242 w 5322250"/>
              <a:gd name="connsiteY16" fmla="*/ 469685 h 3439192"/>
              <a:gd name="connsiteX17" fmla="*/ 926856 w 5322250"/>
              <a:gd name="connsiteY17" fmla="*/ 896580 h 3439192"/>
              <a:gd name="connsiteX18" fmla="*/ 679181 w 5322250"/>
              <a:gd name="connsiteY18" fmla="*/ 1350723 h 3439192"/>
              <a:gd name="connsiteX19" fmla="*/ 648735 w 5322250"/>
              <a:gd name="connsiteY19" fmla="*/ 1566983 h 3439192"/>
              <a:gd name="connsiteX20" fmla="*/ 715777 w 5322250"/>
              <a:gd name="connsiteY20" fmla="*/ 2133947 h 3439192"/>
              <a:gd name="connsiteX21" fmla="*/ 841838 w 5322250"/>
              <a:gd name="connsiteY21" fmla="*/ 2397518 h 3439192"/>
              <a:gd name="connsiteX22" fmla="*/ 1438547 w 5322250"/>
              <a:gd name="connsiteY22" fmla="*/ 3063514 h 3439192"/>
              <a:gd name="connsiteX23" fmla="*/ 1829758 w 5322250"/>
              <a:gd name="connsiteY23" fmla="*/ 3244786 h 3439192"/>
              <a:gd name="connsiteX24" fmla="*/ 2260037 w 5322250"/>
              <a:gd name="connsiteY24" fmla="*/ 3285699 h 3439192"/>
              <a:gd name="connsiteX25" fmla="*/ 2453144 w 5322250"/>
              <a:gd name="connsiteY25" fmla="*/ 3300040 h 3439192"/>
              <a:gd name="connsiteX26" fmla="*/ 2668869 w 5322250"/>
              <a:gd name="connsiteY26" fmla="*/ 3266814 h 3439192"/>
              <a:gd name="connsiteX27" fmla="*/ 2806637 w 5322250"/>
              <a:gd name="connsiteY27" fmla="*/ 3266089 h 3439192"/>
              <a:gd name="connsiteX28" fmla="*/ 3411592 w 5322250"/>
              <a:gd name="connsiteY28" fmla="*/ 3192217 h 3439192"/>
              <a:gd name="connsiteX29" fmla="*/ 4044399 w 5322250"/>
              <a:gd name="connsiteY29" fmla="*/ 2966998 h 3439192"/>
              <a:gd name="connsiteX30" fmla="*/ 4454051 w 5322250"/>
              <a:gd name="connsiteY30" fmla="*/ 2562984 h 3439192"/>
              <a:gd name="connsiteX31" fmla="*/ 4705011 w 5322250"/>
              <a:gd name="connsiteY31" fmla="*/ 2181078 h 3439192"/>
              <a:gd name="connsiteX32" fmla="*/ 4797630 w 5322250"/>
              <a:gd name="connsiteY32" fmla="*/ 1547617 h 3439192"/>
              <a:gd name="connsiteX33" fmla="*/ 4647186 w 5322250"/>
              <a:gd name="connsiteY33" fmla="*/ 976413 h 3439192"/>
              <a:gd name="connsiteX34" fmla="*/ 4354627 w 5322250"/>
              <a:gd name="connsiteY34" fmla="*/ 659548 h 3439192"/>
              <a:gd name="connsiteX35" fmla="*/ 4017698 w 5322250"/>
              <a:gd name="connsiteY35" fmla="*/ 417528 h 3439192"/>
              <a:gd name="connsiteX36" fmla="*/ 3777898 w 5322250"/>
              <a:gd name="connsiteY36" fmla="*/ 337826 h 3439192"/>
              <a:gd name="connsiteX37" fmla="*/ 3429131 w 5322250"/>
              <a:gd name="connsiteY37" fmla="*/ 205279 h 3439192"/>
              <a:gd name="connsiteX38" fmla="*/ 3077281 w 5322250"/>
              <a:gd name="connsiteY38" fmla="*/ 139079 h 3439192"/>
              <a:gd name="connsiteX39" fmla="*/ 2863339 w 5322250"/>
              <a:gd name="connsiteY39" fmla="*/ 129081 h 3439192"/>
              <a:gd name="connsiteX40" fmla="*/ 0 w 5322250"/>
              <a:gd name="connsiteY40" fmla="*/ 0 h 3439192"/>
              <a:gd name="connsiteX41" fmla="*/ 5322250 w 5322250"/>
              <a:gd name="connsiteY41" fmla="*/ 23962 h 3439192"/>
              <a:gd name="connsiteX42" fmla="*/ 5243690 w 5322250"/>
              <a:gd name="connsiteY42" fmla="*/ 3439192 h 3439192"/>
              <a:gd name="connsiteX43" fmla="*/ 2 w 5322250"/>
              <a:gd name="connsiteY43" fmla="*/ 3397259 h 3439192"/>
              <a:gd name="connsiteX44" fmla="*/ 0 w 5322250"/>
              <a:gd name="connsiteY44" fmla="*/ 0 h 3439192"/>
              <a:gd name="connsiteX0" fmla="*/ 3980443 w 5322250"/>
              <a:gd name="connsiteY0" fmla="*/ 2919548 h 3439192"/>
              <a:gd name="connsiteX1" fmla="*/ 3710974 w 5322250"/>
              <a:gd name="connsiteY1" fmla="*/ 3071733 h 3439192"/>
              <a:gd name="connsiteX2" fmla="*/ 3238725 w 5322250"/>
              <a:gd name="connsiteY2" fmla="*/ 3182936 h 3439192"/>
              <a:gd name="connsiteX3" fmla="*/ 2928430 w 5322250"/>
              <a:gd name="connsiteY3" fmla="*/ 3227230 h 3439192"/>
              <a:gd name="connsiteX4" fmla="*/ 2969641 w 5322250"/>
              <a:gd name="connsiteY4" fmla="*/ 3201778 h 3439192"/>
              <a:gd name="connsiteX5" fmla="*/ 3402944 w 5322250"/>
              <a:gd name="connsiteY5" fmla="*/ 3091768 h 3439192"/>
              <a:gd name="connsiteX6" fmla="*/ 3980443 w 5322250"/>
              <a:gd name="connsiteY6" fmla="*/ 2919548 h 3439192"/>
              <a:gd name="connsiteX7" fmla="*/ 2866375 w 5322250"/>
              <a:gd name="connsiteY7" fmla="*/ 178100 h 3439192"/>
              <a:gd name="connsiteX8" fmla="*/ 3274461 w 5322250"/>
              <a:gd name="connsiteY8" fmla="*/ 200421 h 3439192"/>
              <a:gd name="connsiteX9" fmla="*/ 3889968 w 5322250"/>
              <a:gd name="connsiteY9" fmla="*/ 442340 h 3439192"/>
              <a:gd name="connsiteX10" fmla="*/ 2713920 w 5322250"/>
              <a:gd name="connsiteY10" fmla="*/ 185923 h 3439192"/>
              <a:gd name="connsiteX11" fmla="*/ 2866375 w 5322250"/>
              <a:gd name="connsiteY11" fmla="*/ 178100 h 3439192"/>
              <a:gd name="connsiteX12" fmla="*/ 2863339 w 5322250"/>
              <a:gd name="connsiteY12" fmla="*/ 129081 h 3439192"/>
              <a:gd name="connsiteX13" fmla="*/ 2649360 w 5322250"/>
              <a:gd name="connsiteY13" fmla="*/ 133277 h 3439192"/>
              <a:gd name="connsiteX14" fmla="*/ 2339817 w 5322250"/>
              <a:gd name="connsiteY14" fmla="*/ 162789 h 3439192"/>
              <a:gd name="connsiteX15" fmla="*/ 1762127 w 5322250"/>
              <a:gd name="connsiteY15" fmla="*/ 318539 h 3439192"/>
              <a:gd name="connsiteX16" fmla="*/ 1390242 w 5322250"/>
              <a:gd name="connsiteY16" fmla="*/ 469685 h 3439192"/>
              <a:gd name="connsiteX17" fmla="*/ 926856 w 5322250"/>
              <a:gd name="connsiteY17" fmla="*/ 896580 h 3439192"/>
              <a:gd name="connsiteX18" fmla="*/ 679181 w 5322250"/>
              <a:gd name="connsiteY18" fmla="*/ 1350723 h 3439192"/>
              <a:gd name="connsiteX19" fmla="*/ 648735 w 5322250"/>
              <a:gd name="connsiteY19" fmla="*/ 1566983 h 3439192"/>
              <a:gd name="connsiteX20" fmla="*/ 715777 w 5322250"/>
              <a:gd name="connsiteY20" fmla="*/ 2133947 h 3439192"/>
              <a:gd name="connsiteX21" fmla="*/ 841838 w 5322250"/>
              <a:gd name="connsiteY21" fmla="*/ 2397518 h 3439192"/>
              <a:gd name="connsiteX22" fmla="*/ 1438547 w 5322250"/>
              <a:gd name="connsiteY22" fmla="*/ 3063514 h 3439192"/>
              <a:gd name="connsiteX23" fmla="*/ 1829758 w 5322250"/>
              <a:gd name="connsiteY23" fmla="*/ 3244786 h 3439192"/>
              <a:gd name="connsiteX24" fmla="*/ 2260037 w 5322250"/>
              <a:gd name="connsiteY24" fmla="*/ 3285699 h 3439192"/>
              <a:gd name="connsiteX25" fmla="*/ 2453144 w 5322250"/>
              <a:gd name="connsiteY25" fmla="*/ 3300040 h 3439192"/>
              <a:gd name="connsiteX26" fmla="*/ 2668869 w 5322250"/>
              <a:gd name="connsiteY26" fmla="*/ 3266814 h 3439192"/>
              <a:gd name="connsiteX27" fmla="*/ 2806637 w 5322250"/>
              <a:gd name="connsiteY27" fmla="*/ 3266089 h 3439192"/>
              <a:gd name="connsiteX28" fmla="*/ 3411592 w 5322250"/>
              <a:gd name="connsiteY28" fmla="*/ 3192217 h 3439192"/>
              <a:gd name="connsiteX29" fmla="*/ 4044399 w 5322250"/>
              <a:gd name="connsiteY29" fmla="*/ 2966998 h 3439192"/>
              <a:gd name="connsiteX30" fmla="*/ 4454051 w 5322250"/>
              <a:gd name="connsiteY30" fmla="*/ 2562984 h 3439192"/>
              <a:gd name="connsiteX31" fmla="*/ 4705011 w 5322250"/>
              <a:gd name="connsiteY31" fmla="*/ 2181078 h 3439192"/>
              <a:gd name="connsiteX32" fmla="*/ 4797630 w 5322250"/>
              <a:gd name="connsiteY32" fmla="*/ 1547617 h 3439192"/>
              <a:gd name="connsiteX33" fmla="*/ 4647186 w 5322250"/>
              <a:gd name="connsiteY33" fmla="*/ 976413 h 3439192"/>
              <a:gd name="connsiteX34" fmla="*/ 4354627 w 5322250"/>
              <a:gd name="connsiteY34" fmla="*/ 659548 h 3439192"/>
              <a:gd name="connsiteX35" fmla="*/ 4017698 w 5322250"/>
              <a:gd name="connsiteY35" fmla="*/ 417528 h 3439192"/>
              <a:gd name="connsiteX36" fmla="*/ 3777898 w 5322250"/>
              <a:gd name="connsiteY36" fmla="*/ 337826 h 3439192"/>
              <a:gd name="connsiteX37" fmla="*/ 3429131 w 5322250"/>
              <a:gd name="connsiteY37" fmla="*/ 205279 h 3439192"/>
              <a:gd name="connsiteX38" fmla="*/ 3077281 w 5322250"/>
              <a:gd name="connsiteY38" fmla="*/ 139079 h 3439192"/>
              <a:gd name="connsiteX39" fmla="*/ 2863339 w 5322250"/>
              <a:gd name="connsiteY39" fmla="*/ 129081 h 3439192"/>
              <a:gd name="connsiteX40" fmla="*/ 0 w 5322250"/>
              <a:gd name="connsiteY40" fmla="*/ 0 h 3439192"/>
              <a:gd name="connsiteX41" fmla="*/ 5322250 w 5322250"/>
              <a:gd name="connsiteY41" fmla="*/ 23962 h 3439192"/>
              <a:gd name="connsiteX42" fmla="*/ 5243690 w 5322250"/>
              <a:gd name="connsiteY42" fmla="*/ 3439192 h 3439192"/>
              <a:gd name="connsiteX43" fmla="*/ 2 w 5322250"/>
              <a:gd name="connsiteY43" fmla="*/ 3397259 h 3439192"/>
              <a:gd name="connsiteX44" fmla="*/ 0 w 5322250"/>
              <a:gd name="connsiteY44" fmla="*/ 0 h 343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322250" h="3439192">
                <a:moveTo>
                  <a:pt x="3980443" y="2919548"/>
                </a:moveTo>
                <a:cubicBezTo>
                  <a:pt x="4108531" y="2894009"/>
                  <a:pt x="3834594" y="3027835"/>
                  <a:pt x="3710974" y="3071733"/>
                </a:cubicBezTo>
                <a:cubicBezTo>
                  <a:pt x="3587354" y="3115631"/>
                  <a:pt x="3369149" y="3157020"/>
                  <a:pt x="3238725" y="3182936"/>
                </a:cubicBezTo>
                <a:cubicBezTo>
                  <a:pt x="3108301" y="3208852"/>
                  <a:pt x="2982288" y="3219393"/>
                  <a:pt x="2928430" y="3227230"/>
                </a:cubicBezTo>
                <a:lnTo>
                  <a:pt x="2969641" y="3201778"/>
                </a:lnTo>
                <a:cubicBezTo>
                  <a:pt x="3113291" y="3173706"/>
                  <a:pt x="3234477" y="3138806"/>
                  <a:pt x="3402944" y="3091768"/>
                </a:cubicBezTo>
                <a:cubicBezTo>
                  <a:pt x="3571411" y="3044730"/>
                  <a:pt x="3843469" y="2988801"/>
                  <a:pt x="3980443" y="2919548"/>
                </a:cubicBezTo>
                <a:close/>
                <a:moveTo>
                  <a:pt x="2866375" y="178100"/>
                </a:moveTo>
                <a:cubicBezTo>
                  <a:pt x="2995194" y="177028"/>
                  <a:pt x="3103862" y="156381"/>
                  <a:pt x="3274461" y="200421"/>
                </a:cubicBezTo>
                <a:cubicBezTo>
                  <a:pt x="3445060" y="244461"/>
                  <a:pt x="3842506" y="413337"/>
                  <a:pt x="3889968" y="442340"/>
                </a:cubicBezTo>
                <a:cubicBezTo>
                  <a:pt x="3619093" y="358737"/>
                  <a:pt x="3087371" y="212041"/>
                  <a:pt x="2713920" y="185923"/>
                </a:cubicBezTo>
                <a:cubicBezTo>
                  <a:pt x="2729311" y="181763"/>
                  <a:pt x="2789084" y="178743"/>
                  <a:pt x="2866375" y="178100"/>
                </a:cubicBezTo>
                <a:close/>
                <a:moveTo>
                  <a:pt x="2863339" y="129081"/>
                </a:moveTo>
                <a:cubicBezTo>
                  <a:pt x="2792013" y="129181"/>
                  <a:pt x="2720680" y="131646"/>
                  <a:pt x="2649360" y="133277"/>
                </a:cubicBezTo>
                <a:cubicBezTo>
                  <a:pt x="2545842" y="135671"/>
                  <a:pt x="2607042" y="140000"/>
                  <a:pt x="2339817" y="162789"/>
                </a:cubicBezTo>
                <a:cubicBezTo>
                  <a:pt x="2072592" y="185578"/>
                  <a:pt x="1945569" y="270683"/>
                  <a:pt x="1762127" y="318539"/>
                </a:cubicBezTo>
                <a:cubicBezTo>
                  <a:pt x="1578685" y="366395"/>
                  <a:pt x="1525615" y="346948"/>
                  <a:pt x="1390242" y="469685"/>
                </a:cubicBezTo>
                <a:cubicBezTo>
                  <a:pt x="1254359" y="592885"/>
                  <a:pt x="1045366" y="749740"/>
                  <a:pt x="926856" y="896580"/>
                </a:cubicBezTo>
                <a:cubicBezTo>
                  <a:pt x="808346" y="1043420"/>
                  <a:pt x="687137" y="1162177"/>
                  <a:pt x="679181" y="1350723"/>
                </a:cubicBezTo>
                <a:cubicBezTo>
                  <a:pt x="674110" y="1470903"/>
                  <a:pt x="656755" y="1502675"/>
                  <a:pt x="648735" y="1566983"/>
                </a:cubicBezTo>
                <a:cubicBezTo>
                  <a:pt x="641083" y="1760994"/>
                  <a:pt x="629227" y="1965230"/>
                  <a:pt x="715777" y="2133947"/>
                </a:cubicBezTo>
                <a:cubicBezTo>
                  <a:pt x="756451" y="2223134"/>
                  <a:pt x="704950" y="2235290"/>
                  <a:pt x="841838" y="2397518"/>
                </a:cubicBezTo>
                <a:cubicBezTo>
                  <a:pt x="961101" y="2552446"/>
                  <a:pt x="1128017" y="2865673"/>
                  <a:pt x="1438547" y="3063514"/>
                </a:cubicBezTo>
                <a:cubicBezTo>
                  <a:pt x="1621486" y="3180066"/>
                  <a:pt x="1692843" y="3207755"/>
                  <a:pt x="1829758" y="3244786"/>
                </a:cubicBezTo>
                <a:cubicBezTo>
                  <a:pt x="1966673" y="3281817"/>
                  <a:pt x="2156139" y="3276490"/>
                  <a:pt x="2260037" y="3285699"/>
                </a:cubicBezTo>
                <a:cubicBezTo>
                  <a:pt x="2363935" y="3294908"/>
                  <a:pt x="2385005" y="3303187"/>
                  <a:pt x="2453144" y="3300040"/>
                </a:cubicBezTo>
                <a:cubicBezTo>
                  <a:pt x="2521283" y="3296893"/>
                  <a:pt x="2609954" y="3272472"/>
                  <a:pt x="2668869" y="3266814"/>
                </a:cubicBezTo>
                <a:cubicBezTo>
                  <a:pt x="2727784" y="3261156"/>
                  <a:pt x="2682850" y="3278522"/>
                  <a:pt x="2806637" y="3266089"/>
                </a:cubicBezTo>
                <a:cubicBezTo>
                  <a:pt x="2930424" y="3253656"/>
                  <a:pt x="3180120" y="3281559"/>
                  <a:pt x="3411592" y="3192217"/>
                </a:cubicBezTo>
                <a:cubicBezTo>
                  <a:pt x="3609587" y="3115796"/>
                  <a:pt x="3851364" y="3086928"/>
                  <a:pt x="4044399" y="2966998"/>
                </a:cubicBezTo>
                <a:cubicBezTo>
                  <a:pt x="4202102" y="2868821"/>
                  <a:pt x="4343949" y="2693971"/>
                  <a:pt x="4454051" y="2562984"/>
                </a:cubicBezTo>
                <a:cubicBezTo>
                  <a:pt x="4564153" y="2431997"/>
                  <a:pt x="4663408" y="2402969"/>
                  <a:pt x="4705011" y="2181078"/>
                </a:cubicBezTo>
                <a:cubicBezTo>
                  <a:pt x="4746614" y="1959187"/>
                  <a:pt x="4800075" y="1906382"/>
                  <a:pt x="4797630" y="1547617"/>
                </a:cubicBezTo>
                <a:cubicBezTo>
                  <a:pt x="4787992" y="1346839"/>
                  <a:pt x="4721020" y="1124424"/>
                  <a:pt x="4647186" y="976413"/>
                </a:cubicBezTo>
                <a:cubicBezTo>
                  <a:pt x="4573352" y="828402"/>
                  <a:pt x="4459542" y="752696"/>
                  <a:pt x="4354627" y="659548"/>
                </a:cubicBezTo>
                <a:cubicBezTo>
                  <a:pt x="4249712" y="566400"/>
                  <a:pt x="4161401" y="479378"/>
                  <a:pt x="4017698" y="417528"/>
                </a:cubicBezTo>
                <a:cubicBezTo>
                  <a:pt x="3963210" y="394035"/>
                  <a:pt x="3875993" y="373201"/>
                  <a:pt x="3777898" y="337826"/>
                </a:cubicBezTo>
                <a:cubicBezTo>
                  <a:pt x="3679804" y="302451"/>
                  <a:pt x="3547313" y="238278"/>
                  <a:pt x="3429131" y="205279"/>
                </a:cubicBezTo>
                <a:cubicBezTo>
                  <a:pt x="3312825" y="173586"/>
                  <a:pt x="3195351" y="151477"/>
                  <a:pt x="3077281" y="139079"/>
                </a:cubicBezTo>
                <a:cubicBezTo>
                  <a:pt x="3005986" y="131248"/>
                  <a:pt x="2934666" y="128982"/>
                  <a:pt x="2863339" y="129081"/>
                </a:cubicBezTo>
                <a:close/>
                <a:moveTo>
                  <a:pt x="0" y="0"/>
                </a:moveTo>
                <a:lnTo>
                  <a:pt x="5322250" y="23962"/>
                </a:lnTo>
                <a:lnTo>
                  <a:pt x="5243690" y="3439192"/>
                </a:lnTo>
                <a:lnTo>
                  <a:pt x="2" y="3397259"/>
                </a:lnTo>
                <a:cubicBezTo>
                  <a:pt x="1" y="2264839"/>
                  <a:pt x="1" y="1132420"/>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55818" y="2374947"/>
            <a:ext cx="3821380" cy="18288"/>
          </a:xfrm>
          <a:custGeom>
            <a:avLst/>
            <a:gdLst>
              <a:gd name="connsiteX0" fmla="*/ 0 w 3821380"/>
              <a:gd name="connsiteY0" fmla="*/ 0 h 18288"/>
              <a:gd name="connsiteX1" fmla="*/ 636897 w 3821380"/>
              <a:gd name="connsiteY1" fmla="*/ 0 h 18288"/>
              <a:gd name="connsiteX2" fmla="*/ 1197366 w 3821380"/>
              <a:gd name="connsiteY2" fmla="*/ 0 h 18288"/>
              <a:gd name="connsiteX3" fmla="*/ 1834262 w 3821380"/>
              <a:gd name="connsiteY3" fmla="*/ 0 h 18288"/>
              <a:gd name="connsiteX4" fmla="*/ 2356518 w 3821380"/>
              <a:gd name="connsiteY4" fmla="*/ 0 h 18288"/>
              <a:gd name="connsiteX5" fmla="*/ 2955201 w 3821380"/>
              <a:gd name="connsiteY5" fmla="*/ 0 h 18288"/>
              <a:gd name="connsiteX6" fmla="*/ 3821380 w 3821380"/>
              <a:gd name="connsiteY6" fmla="*/ 0 h 18288"/>
              <a:gd name="connsiteX7" fmla="*/ 3821380 w 3821380"/>
              <a:gd name="connsiteY7" fmla="*/ 18288 h 18288"/>
              <a:gd name="connsiteX8" fmla="*/ 3184483 w 3821380"/>
              <a:gd name="connsiteY8" fmla="*/ 18288 h 18288"/>
              <a:gd name="connsiteX9" fmla="*/ 2509373 w 3821380"/>
              <a:gd name="connsiteY9" fmla="*/ 18288 h 18288"/>
              <a:gd name="connsiteX10" fmla="*/ 1948904 w 3821380"/>
              <a:gd name="connsiteY10" fmla="*/ 18288 h 18288"/>
              <a:gd name="connsiteX11" fmla="*/ 1235580 w 3821380"/>
              <a:gd name="connsiteY11" fmla="*/ 18288 h 18288"/>
              <a:gd name="connsiteX12" fmla="*/ 675110 w 3821380"/>
              <a:gd name="connsiteY12" fmla="*/ 18288 h 18288"/>
              <a:gd name="connsiteX13" fmla="*/ 0 w 3821380"/>
              <a:gd name="connsiteY13" fmla="*/ 18288 h 18288"/>
              <a:gd name="connsiteX14" fmla="*/ 0 w 382138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1380" h="18288" fill="none" extrusionOk="0">
                <a:moveTo>
                  <a:pt x="0" y="0"/>
                </a:moveTo>
                <a:cubicBezTo>
                  <a:pt x="173299" y="-27914"/>
                  <a:pt x="365989" y="-7444"/>
                  <a:pt x="636897" y="0"/>
                </a:cubicBezTo>
                <a:cubicBezTo>
                  <a:pt x="907805" y="7444"/>
                  <a:pt x="1008440" y="23686"/>
                  <a:pt x="1197366" y="0"/>
                </a:cubicBezTo>
                <a:cubicBezTo>
                  <a:pt x="1386292" y="-23686"/>
                  <a:pt x="1629232" y="-17582"/>
                  <a:pt x="1834262" y="0"/>
                </a:cubicBezTo>
                <a:cubicBezTo>
                  <a:pt x="2039292" y="17582"/>
                  <a:pt x="2145311" y="12241"/>
                  <a:pt x="2356518" y="0"/>
                </a:cubicBezTo>
                <a:cubicBezTo>
                  <a:pt x="2567725" y="-12241"/>
                  <a:pt x="2828187" y="-19763"/>
                  <a:pt x="2955201" y="0"/>
                </a:cubicBezTo>
                <a:cubicBezTo>
                  <a:pt x="3082215" y="19763"/>
                  <a:pt x="3483027" y="18730"/>
                  <a:pt x="3821380" y="0"/>
                </a:cubicBezTo>
                <a:cubicBezTo>
                  <a:pt x="3821032" y="6465"/>
                  <a:pt x="3821810" y="10922"/>
                  <a:pt x="3821380" y="18288"/>
                </a:cubicBezTo>
                <a:cubicBezTo>
                  <a:pt x="3527345" y="7834"/>
                  <a:pt x="3314327" y="12644"/>
                  <a:pt x="3184483" y="18288"/>
                </a:cubicBezTo>
                <a:cubicBezTo>
                  <a:pt x="3054639" y="23932"/>
                  <a:pt x="2670087" y="42702"/>
                  <a:pt x="2509373" y="18288"/>
                </a:cubicBezTo>
                <a:cubicBezTo>
                  <a:pt x="2348659" y="-6126"/>
                  <a:pt x="2149444" y="32880"/>
                  <a:pt x="1948904" y="18288"/>
                </a:cubicBezTo>
                <a:cubicBezTo>
                  <a:pt x="1748364" y="3696"/>
                  <a:pt x="1469006" y="43035"/>
                  <a:pt x="1235580" y="18288"/>
                </a:cubicBezTo>
                <a:cubicBezTo>
                  <a:pt x="1002154" y="-6459"/>
                  <a:pt x="871904" y="5758"/>
                  <a:pt x="675110" y="18288"/>
                </a:cubicBezTo>
                <a:cubicBezTo>
                  <a:pt x="478316" y="30819"/>
                  <a:pt x="154160" y="40479"/>
                  <a:pt x="0" y="18288"/>
                </a:cubicBezTo>
                <a:cubicBezTo>
                  <a:pt x="75" y="12069"/>
                  <a:pt x="515" y="5650"/>
                  <a:pt x="0" y="0"/>
                </a:cubicBezTo>
                <a:close/>
              </a:path>
              <a:path w="3821380" h="18288" stroke="0" extrusionOk="0">
                <a:moveTo>
                  <a:pt x="0" y="0"/>
                </a:moveTo>
                <a:cubicBezTo>
                  <a:pt x="200230" y="-18885"/>
                  <a:pt x="391866" y="-12838"/>
                  <a:pt x="560469" y="0"/>
                </a:cubicBezTo>
                <a:cubicBezTo>
                  <a:pt x="729072" y="12838"/>
                  <a:pt x="860439" y="21212"/>
                  <a:pt x="1082724" y="0"/>
                </a:cubicBezTo>
                <a:cubicBezTo>
                  <a:pt x="1305010" y="-21212"/>
                  <a:pt x="1531024" y="2632"/>
                  <a:pt x="1643193" y="0"/>
                </a:cubicBezTo>
                <a:cubicBezTo>
                  <a:pt x="1755362" y="-2632"/>
                  <a:pt x="2125123" y="25700"/>
                  <a:pt x="2280090" y="0"/>
                </a:cubicBezTo>
                <a:cubicBezTo>
                  <a:pt x="2435057" y="-25700"/>
                  <a:pt x="2723905" y="-3961"/>
                  <a:pt x="2955201" y="0"/>
                </a:cubicBezTo>
                <a:cubicBezTo>
                  <a:pt x="3186497" y="3961"/>
                  <a:pt x="3593881" y="25968"/>
                  <a:pt x="3821380" y="0"/>
                </a:cubicBezTo>
                <a:cubicBezTo>
                  <a:pt x="3820563" y="6895"/>
                  <a:pt x="3820601" y="11206"/>
                  <a:pt x="3821380" y="18288"/>
                </a:cubicBezTo>
                <a:cubicBezTo>
                  <a:pt x="3671445" y="41108"/>
                  <a:pt x="3333939" y="26859"/>
                  <a:pt x="3108056" y="18288"/>
                </a:cubicBezTo>
                <a:cubicBezTo>
                  <a:pt x="2882173" y="9717"/>
                  <a:pt x="2815983" y="19293"/>
                  <a:pt x="2585800" y="18288"/>
                </a:cubicBezTo>
                <a:cubicBezTo>
                  <a:pt x="2355617" y="17283"/>
                  <a:pt x="2088193" y="36529"/>
                  <a:pt x="1872476" y="18288"/>
                </a:cubicBezTo>
                <a:cubicBezTo>
                  <a:pt x="1656759" y="47"/>
                  <a:pt x="1403532" y="-15455"/>
                  <a:pt x="1159152" y="18288"/>
                </a:cubicBezTo>
                <a:cubicBezTo>
                  <a:pt x="914772" y="52031"/>
                  <a:pt x="886333" y="6641"/>
                  <a:pt x="636897" y="18288"/>
                </a:cubicBezTo>
                <a:cubicBezTo>
                  <a:pt x="387461" y="29935"/>
                  <a:pt x="308780" y="-11810"/>
                  <a:pt x="0" y="18288"/>
                </a:cubicBezTo>
                <a:cubicBezTo>
                  <a:pt x="95" y="14343"/>
                  <a:pt x="742" y="686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ußzeilenplatzhalter 3">
            <a:extLst>
              <a:ext uri="{FF2B5EF4-FFF2-40B4-BE49-F238E27FC236}">
                <a16:creationId xmlns:a16="http://schemas.microsoft.com/office/drawing/2014/main" id="{AFFB242D-852E-385B-E052-A863F89FAF51}"/>
              </a:ext>
            </a:extLst>
          </p:cNvPr>
          <p:cNvSpPr>
            <a:spLocks noGrp="1"/>
          </p:cNvSpPr>
          <p:nvPr>
            <p:ph type="ftr" sz="quarter" idx="11"/>
          </p:nvPr>
        </p:nvSpPr>
        <p:spPr>
          <a:xfrm>
            <a:off x="5297762" y="6356350"/>
            <a:ext cx="4114800" cy="365125"/>
          </a:xfrm>
        </p:spPr>
        <p:txBody>
          <a:bodyPr>
            <a:normAutofit/>
          </a:bodyPr>
          <a:lstStyle/>
          <a:p>
            <a:pPr algn="l">
              <a:spcAft>
                <a:spcPts val="600"/>
              </a:spcAft>
            </a:pPr>
            <a:r>
              <a:rPr lang="de-DE" dirty="0"/>
              <a:t>Unabhängigen Frauen Fürth (www.uff-fuerth.de)</a:t>
            </a:r>
          </a:p>
        </p:txBody>
      </p:sp>
      <p:sp>
        <p:nvSpPr>
          <p:cNvPr id="8" name="Textfeld 7">
            <a:extLst>
              <a:ext uri="{FF2B5EF4-FFF2-40B4-BE49-F238E27FC236}">
                <a16:creationId xmlns:a16="http://schemas.microsoft.com/office/drawing/2014/main" id="{DB3F3D8B-7F31-C921-4DEF-991533FD47A5}"/>
              </a:ext>
            </a:extLst>
          </p:cNvPr>
          <p:cNvSpPr txBox="1"/>
          <p:nvPr/>
        </p:nvSpPr>
        <p:spPr>
          <a:xfrm>
            <a:off x="5439794" y="2939659"/>
            <a:ext cx="4056744" cy="2585323"/>
          </a:xfrm>
          <a:prstGeom prst="rect">
            <a:avLst/>
          </a:prstGeom>
          <a:solidFill>
            <a:srgbClr val="984259"/>
          </a:solidFill>
        </p:spPr>
        <p:txBody>
          <a:bodyPr wrap="square" rtlCol="0">
            <a:spAutoFit/>
          </a:bodyPr>
          <a:lstStyle/>
          <a:p>
            <a:r>
              <a:rPr lang="de-DE" dirty="0">
                <a:solidFill>
                  <a:schemeClr val="bg1"/>
                </a:solidFill>
                <a:highlight>
                  <a:srgbClr val="984259"/>
                </a:highlight>
              </a:rPr>
              <a:t>Aktuelle Daten (2022)</a:t>
            </a:r>
          </a:p>
          <a:p>
            <a:endParaRPr lang="de-DE" dirty="0">
              <a:solidFill>
                <a:schemeClr val="bg1"/>
              </a:solidFill>
              <a:highlight>
                <a:srgbClr val="984259"/>
              </a:highlight>
            </a:endParaRPr>
          </a:p>
          <a:p>
            <a:r>
              <a:rPr lang="de-DE" dirty="0">
                <a:solidFill>
                  <a:schemeClr val="bg1"/>
                </a:solidFill>
                <a:highlight>
                  <a:srgbClr val="984259"/>
                </a:highlight>
              </a:rPr>
              <a:t>Lohnlücke 18%</a:t>
            </a:r>
          </a:p>
          <a:p>
            <a:endParaRPr lang="de-DE" dirty="0">
              <a:solidFill>
                <a:schemeClr val="bg1"/>
              </a:solidFill>
              <a:highlight>
                <a:srgbClr val="984259"/>
              </a:highlight>
            </a:endParaRPr>
          </a:p>
          <a:p>
            <a:r>
              <a:rPr lang="de-DE" dirty="0">
                <a:solidFill>
                  <a:schemeClr val="bg1"/>
                </a:solidFill>
                <a:highlight>
                  <a:srgbClr val="984259"/>
                </a:highlight>
              </a:rPr>
              <a:t>Rentenlücke 34 % </a:t>
            </a:r>
          </a:p>
          <a:p>
            <a:endParaRPr lang="de-DE" dirty="0">
              <a:solidFill>
                <a:schemeClr val="bg1"/>
              </a:solidFill>
              <a:highlight>
                <a:srgbClr val="984259"/>
              </a:highlight>
            </a:endParaRPr>
          </a:p>
          <a:p>
            <a:r>
              <a:rPr lang="de-DE" dirty="0">
                <a:solidFill>
                  <a:schemeClr val="bg1"/>
                </a:solidFill>
                <a:highlight>
                  <a:srgbClr val="984259"/>
                </a:highlight>
              </a:rPr>
              <a:t>Frauenanteil in Führung 29%</a:t>
            </a:r>
          </a:p>
          <a:p>
            <a:endParaRPr lang="de-DE" dirty="0">
              <a:solidFill>
                <a:schemeClr val="bg1"/>
              </a:solidFill>
              <a:highlight>
                <a:srgbClr val="984259"/>
              </a:highlight>
            </a:endParaRPr>
          </a:p>
          <a:p>
            <a:endParaRPr lang="de-DE" dirty="0">
              <a:solidFill>
                <a:schemeClr val="bg1"/>
              </a:solidFill>
              <a:highlight>
                <a:srgbClr val="984259"/>
              </a:highlight>
            </a:endParaRPr>
          </a:p>
        </p:txBody>
      </p:sp>
      <p:sp>
        <p:nvSpPr>
          <p:cNvPr id="13" name="Textfeld 12">
            <a:extLst>
              <a:ext uri="{FF2B5EF4-FFF2-40B4-BE49-F238E27FC236}">
                <a16:creationId xmlns:a16="http://schemas.microsoft.com/office/drawing/2014/main" id="{0C9670D4-7F6A-0411-D3B4-BBE89443D5E4}"/>
              </a:ext>
            </a:extLst>
          </p:cNvPr>
          <p:cNvSpPr txBox="1"/>
          <p:nvPr/>
        </p:nvSpPr>
        <p:spPr>
          <a:xfrm>
            <a:off x="137187" y="5821329"/>
            <a:ext cx="1868895" cy="707886"/>
          </a:xfrm>
          <a:prstGeom prst="rect">
            <a:avLst/>
          </a:prstGeom>
          <a:noFill/>
        </p:spPr>
        <p:txBody>
          <a:bodyPr wrap="square" rtlCol="0">
            <a:spAutoFit/>
          </a:bodyPr>
          <a:lstStyle/>
          <a:p>
            <a:pPr algn="r"/>
            <a:r>
              <a:rPr lang="de-DE" sz="1600" b="1" dirty="0">
                <a:solidFill>
                  <a:schemeClr val="bg1"/>
                </a:solidFill>
                <a:highlight>
                  <a:srgbClr val="B4635F"/>
                </a:highlight>
                <a:latin typeface="Calibri" panose="020F0502020204030204" pitchFamily="34" charset="0"/>
                <a:ea typeface="Calibri" panose="020F0502020204030204" pitchFamily="34" charset="0"/>
                <a:cs typeface="Calibri" panose="020F0502020204030204" pitchFamily="34" charset="0"/>
              </a:rPr>
              <a:t>2018</a:t>
            </a:r>
            <a:r>
              <a:rPr lang="de-DE" sz="1200" b="1" dirty="0">
                <a:solidFill>
                  <a:schemeClr val="bg1"/>
                </a:solidFill>
                <a:highlight>
                  <a:srgbClr val="B4635F"/>
                </a:highlight>
                <a:latin typeface="Calibri" panose="020F0502020204030204" pitchFamily="34" charset="0"/>
                <a:ea typeface="Calibri" panose="020F0502020204030204" pitchFamily="34" charset="0"/>
                <a:cs typeface="Calibri" panose="020F0502020204030204" pitchFamily="34" charset="0"/>
              </a:rPr>
              <a:t> </a:t>
            </a:r>
          </a:p>
          <a:p>
            <a:pPr algn="r"/>
            <a:r>
              <a:rPr lang="de-DE" sz="1200" b="1" dirty="0">
                <a:solidFill>
                  <a:schemeClr val="bg1"/>
                </a:solidFill>
                <a:highlight>
                  <a:srgbClr val="B4635F"/>
                </a:highlight>
                <a:latin typeface="Calibri" panose="020F0502020204030204" pitchFamily="34" charset="0"/>
                <a:ea typeface="Calibri" panose="020F0502020204030204" pitchFamily="34" charset="0"/>
                <a:cs typeface="Calibri" panose="020F0502020204030204" pitchFamily="34" charset="0"/>
              </a:rPr>
              <a:t>Unterzeichnung der Istanbul-Konvention</a:t>
            </a:r>
          </a:p>
        </p:txBody>
      </p:sp>
    </p:spTree>
    <p:extLst>
      <p:ext uri="{BB962C8B-B14F-4D97-AF65-F5344CB8AC3E}">
        <p14:creationId xmlns:p14="http://schemas.microsoft.com/office/powerpoint/2010/main" val="326057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70AE7F-3DE3-72E6-F282-689F92ADDAAA}"/>
              </a:ext>
            </a:extLst>
          </p:cNvPr>
          <p:cNvSpPr>
            <a:spLocks noGrp="1"/>
          </p:cNvSpPr>
          <p:nvPr>
            <p:ph type="title"/>
          </p:nvPr>
        </p:nvSpPr>
        <p:spPr>
          <a:xfrm>
            <a:off x="838200" y="2833735"/>
            <a:ext cx="10515600" cy="787352"/>
          </a:xfrm>
        </p:spPr>
        <p:txBody>
          <a:bodyPr>
            <a:normAutofit/>
          </a:bodyPr>
          <a:lstStyle/>
          <a:p>
            <a:pPr algn="ctr"/>
            <a:r>
              <a:rPr lang="de-DE" sz="4800" dirty="0"/>
              <a:t>Geschlechtergerechte Politik 2023</a:t>
            </a:r>
          </a:p>
        </p:txBody>
      </p:sp>
      <p:sp>
        <p:nvSpPr>
          <p:cNvPr id="3" name="Textplatzhalter 2">
            <a:extLst>
              <a:ext uri="{FF2B5EF4-FFF2-40B4-BE49-F238E27FC236}">
                <a16:creationId xmlns:a16="http://schemas.microsoft.com/office/drawing/2014/main" id="{850D39A8-7559-2A1D-C0C9-E6FA160A41E6}"/>
              </a:ext>
            </a:extLst>
          </p:cNvPr>
          <p:cNvSpPr>
            <a:spLocks noGrp="1"/>
          </p:cNvSpPr>
          <p:nvPr>
            <p:ph type="body" idx="1"/>
          </p:nvPr>
        </p:nvSpPr>
        <p:spPr>
          <a:xfrm>
            <a:off x="838200" y="3979863"/>
            <a:ext cx="10515600" cy="1500187"/>
          </a:xfrm>
        </p:spPr>
        <p:txBody>
          <a:bodyPr>
            <a:normAutofit/>
          </a:bodyPr>
          <a:lstStyle/>
          <a:p>
            <a:pPr algn="ctr"/>
            <a:r>
              <a:rPr lang="de-DE" sz="2800" dirty="0">
                <a:solidFill>
                  <a:srgbClr val="984259"/>
                </a:solidFill>
              </a:rPr>
              <a:t>Was verstehen wir darunter? </a:t>
            </a:r>
          </a:p>
          <a:p>
            <a:pPr algn="ctr"/>
            <a:r>
              <a:rPr lang="de-DE" sz="2800" dirty="0">
                <a:solidFill>
                  <a:srgbClr val="984259"/>
                </a:solidFill>
              </a:rPr>
              <a:t>Was ist noch zu tun? </a:t>
            </a:r>
          </a:p>
        </p:txBody>
      </p:sp>
      <p:sp>
        <p:nvSpPr>
          <p:cNvPr id="4" name="Fußzeilenplatzhalter 3">
            <a:extLst>
              <a:ext uri="{FF2B5EF4-FFF2-40B4-BE49-F238E27FC236}">
                <a16:creationId xmlns:a16="http://schemas.microsoft.com/office/drawing/2014/main" id="{24ABCE0B-9214-04DA-EECF-687C9ED1E510}"/>
              </a:ext>
            </a:extLst>
          </p:cNvPr>
          <p:cNvSpPr>
            <a:spLocks noGrp="1"/>
          </p:cNvSpPr>
          <p:nvPr>
            <p:ph type="ftr" sz="quarter" idx="11"/>
          </p:nvPr>
        </p:nvSpPr>
        <p:spPr/>
        <p:txBody>
          <a:bodyPr/>
          <a:lstStyle/>
          <a:p>
            <a:r>
              <a:rPr lang="de-DE"/>
              <a:t>Unabhängigen Frauen Fürth (www.uff-fuerth.de)</a:t>
            </a:r>
          </a:p>
        </p:txBody>
      </p:sp>
      <p:pic>
        <p:nvPicPr>
          <p:cNvPr id="5" name="Grafik 4"/>
          <p:cNvPicPr>
            <a:picLocks noChangeAspect="1"/>
          </p:cNvPicPr>
          <p:nvPr/>
        </p:nvPicPr>
        <p:blipFill rotWithShape="1">
          <a:blip r:embed="rId2" cstate="print">
            <a:extLst>
              <a:ext uri="{28A0092B-C50C-407E-A947-70E740481C1C}">
                <a14:useLocalDpi xmlns:a14="http://schemas.microsoft.com/office/drawing/2010/main" val="0"/>
              </a:ext>
            </a:extLst>
          </a:blip>
          <a:srcRect t="9895" b="7074"/>
          <a:stretch/>
        </p:blipFill>
        <p:spPr>
          <a:xfrm>
            <a:off x="0" y="0"/>
            <a:ext cx="6319520" cy="1469490"/>
          </a:xfrm>
          <a:prstGeom prst="rect">
            <a:avLst/>
          </a:prstGeom>
        </p:spPr>
      </p:pic>
    </p:spTree>
    <p:extLst>
      <p:ext uri="{BB962C8B-B14F-4D97-AF65-F5344CB8AC3E}">
        <p14:creationId xmlns:p14="http://schemas.microsoft.com/office/powerpoint/2010/main" val="3584751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BD4CEE-33C1-CFEF-5FEF-394ECBCFEA8B}"/>
              </a:ext>
            </a:extLst>
          </p:cNvPr>
          <p:cNvSpPr>
            <a:spLocks noGrp="1"/>
          </p:cNvSpPr>
          <p:nvPr>
            <p:ph type="title"/>
          </p:nvPr>
        </p:nvSpPr>
        <p:spPr>
          <a:xfrm>
            <a:off x="669925" y="2679810"/>
            <a:ext cx="10515600" cy="1419414"/>
          </a:xfrm>
        </p:spPr>
        <p:txBody>
          <a:bodyPr>
            <a:normAutofit/>
          </a:bodyPr>
          <a:lstStyle/>
          <a:p>
            <a:pPr algn="ctr"/>
            <a:r>
              <a:rPr lang="de-DE" sz="4800" dirty="0"/>
              <a:t>Wieso sind so wenig Frauen in den Parlamenten vertreten? </a:t>
            </a:r>
          </a:p>
        </p:txBody>
      </p:sp>
      <p:sp>
        <p:nvSpPr>
          <p:cNvPr id="3" name="Textplatzhalter 2">
            <a:extLst>
              <a:ext uri="{FF2B5EF4-FFF2-40B4-BE49-F238E27FC236}">
                <a16:creationId xmlns:a16="http://schemas.microsoft.com/office/drawing/2014/main" id="{703A1CCC-5B85-CFFF-8E58-7B48B6346333}"/>
              </a:ext>
            </a:extLst>
          </p:cNvPr>
          <p:cNvSpPr>
            <a:spLocks noGrp="1"/>
          </p:cNvSpPr>
          <p:nvPr>
            <p:ph type="body" idx="1"/>
          </p:nvPr>
        </p:nvSpPr>
        <p:spPr/>
        <p:txBody>
          <a:bodyPr/>
          <a:lstStyle/>
          <a:p>
            <a:endParaRPr lang="de-DE"/>
          </a:p>
        </p:txBody>
      </p:sp>
      <p:sp>
        <p:nvSpPr>
          <p:cNvPr id="4" name="Fußzeilenplatzhalter 3">
            <a:extLst>
              <a:ext uri="{FF2B5EF4-FFF2-40B4-BE49-F238E27FC236}">
                <a16:creationId xmlns:a16="http://schemas.microsoft.com/office/drawing/2014/main" id="{5BE2242C-3BE5-789E-5CF3-C4D2F859CAEC}"/>
              </a:ext>
            </a:extLst>
          </p:cNvPr>
          <p:cNvSpPr>
            <a:spLocks noGrp="1"/>
          </p:cNvSpPr>
          <p:nvPr>
            <p:ph type="ftr" sz="quarter" idx="11"/>
          </p:nvPr>
        </p:nvSpPr>
        <p:spPr/>
        <p:txBody>
          <a:bodyPr/>
          <a:lstStyle/>
          <a:p>
            <a:r>
              <a:rPr lang="de-DE" dirty="0"/>
              <a:t>Unabhängigen Frauen Fürth (www.uff-fuerth.de)</a:t>
            </a:r>
          </a:p>
        </p:txBody>
      </p:sp>
      <p:pic>
        <p:nvPicPr>
          <p:cNvPr id="5" name="Grafik 4"/>
          <p:cNvPicPr>
            <a:picLocks noChangeAspect="1"/>
          </p:cNvPicPr>
          <p:nvPr/>
        </p:nvPicPr>
        <p:blipFill rotWithShape="1">
          <a:blip r:embed="rId2" cstate="print">
            <a:extLst>
              <a:ext uri="{28A0092B-C50C-407E-A947-70E740481C1C}">
                <a14:useLocalDpi xmlns:a14="http://schemas.microsoft.com/office/drawing/2010/main" val="0"/>
              </a:ext>
            </a:extLst>
          </a:blip>
          <a:srcRect t="9895" b="7074"/>
          <a:stretch/>
        </p:blipFill>
        <p:spPr>
          <a:xfrm>
            <a:off x="0" y="0"/>
            <a:ext cx="6319520" cy="1469490"/>
          </a:xfrm>
          <a:prstGeom prst="rect">
            <a:avLst/>
          </a:prstGeom>
        </p:spPr>
      </p:pic>
    </p:spTree>
    <p:extLst>
      <p:ext uri="{BB962C8B-B14F-4D97-AF65-F5344CB8AC3E}">
        <p14:creationId xmlns:p14="http://schemas.microsoft.com/office/powerpoint/2010/main" val="4132552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838200" y="1237969"/>
            <a:ext cx="10515600" cy="1325563"/>
          </a:xfrm>
        </p:spPr>
        <p:txBody>
          <a:bodyPr>
            <a:normAutofit/>
          </a:bodyPr>
          <a:lstStyle/>
          <a:p>
            <a:r>
              <a:rPr lang="de-DE" sz="4000" dirty="0"/>
              <a:t>Bayerischer Landtag</a:t>
            </a:r>
          </a:p>
        </p:txBody>
      </p:sp>
      <p:sp>
        <p:nvSpPr>
          <p:cNvPr id="8" name="Inhaltsplatzhalter 7"/>
          <p:cNvSpPr>
            <a:spLocks noGrp="1"/>
          </p:cNvSpPr>
          <p:nvPr>
            <p:ph idx="1"/>
          </p:nvPr>
        </p:nvSpPr>
        <p:spPr>
          <a:xfrm>
            <a:off x="838200" y="2563532"/>
            <a:ext cx="10515600" cy="3096430"/>
          </a:xfrm>
        </p:spPr>
        <p:txBody>
          <a:bodyPr>
            <a:normAutofit fontScale="25000" lnSpcReduction="20000"/>
          </a:bodyPr>
          <a:lstStyle/>
          <a:p>
            <a:pPr marL="0" indent="0">
              <a:spcBef>
                <a:spcPts val="2000"/>
              </a:spcBef>
              <a:buNone/>
            </a:pPr>
            <a:r>
              <a:rPr lang="de-DE" sz="7200" dirty="0"/>
              <a:t>Frauenanteil: </a:t>
            </a:r>
            <a:r>
              <a:rPr lang="de-DE" sz="7200" b="1" dirty="0"/>
              <a:t>27% (</a:t>
            </a:r>
            <a:r>
              <a:rPr lang="de-DE" sz="7200" dirty="0"/>
              <a:t>55 Frauen unter den insgesamt 205 Abgeordneten)</a:t>
            </a:r>
          </a:p>
          <a:p>
            <a:pPr marL="0" indent="0">
              <a:lnSpc>
                <a:spcPct val="120000"/>
              </a:lnSpc>
              <a:buNone/>
            </a:pPr>
            <a:r>
              <a:rPr lang="de-DE" sz="7200" b="1" dirty="0"/>
              <a:t>SPD: 50% </a:t>
            </a:r>
            <a:r>
              <a:rPr lang="de-DE" sz="7200" dirty="0"/>
              <a:t>(11 von 22) </a:t>
            </a:r>
          </a:p>
          <a:p>
            <a:pPr marL="0" indent="0">
              <a:lnSpc>
                <a:spcPct val="120000"/>
              </a:lnSpc>
              <a:buNone/>
            </a:pPr>
            <a:r>
              <a:rPr lang="de-DE" sz="7200" b="1" dirty="0"/>
              <a:t>GRÜNE: 45% </a:t>
            </a:r>
            <a:r>
              <a:rPr lang="de-DE" sz="7200" dirty="0"/>
              <a:t>(17 von 38), </a:t>
            </a:r>
          </a:p>
          <a:p>
            <a:pPr marL="0" indent="0">
              <a:lnSpc>
                <a:spcPct val="120000"/>
              </a:lnSpc>
              <a:buNone/>
            </a:pPr>
            <a:r>
              <a:rPr lang="de-DE" sz="7200" b="1" dirty="0"/>
              <a:t>FREIE WÄHLER: 22% </a:t>
            </a:r>
            <a:r>
              <a:rPr lang="de-DE" sz="7200" dirty="0"/>
              <a:t>(6 von 27), </a:t>
            </a:r>
          </a:p>
          <a:p>
            <a:pPr marL="0" indent="0">
              <a:lnSpc>
                <a:spcPct val="120000"/>
              </a:lnSpc>
              <a:buNone/>
            </a:pPr>
            <a:r>
              <a:rPr lang="de-DE" sz="7200" b="1" dirty="0"/>
              <a:t>CSU: 21% </a:t>
            </a:r>
            <a:r>
              <a:rPr lang="de-DE" sz="7200" dirty="0"/>
              <a:t>(18 Frauen von 84), </a:t>
            </a:r>
          </a:p>
          <a:p>
            <a:pPr marL="0" indent="0">
              <a:lnSpc>
                <a:spcPct val="120000"/>
              </a:lnSpc>
              <a:buNone/>
            </a:pPr>
            <a:r>
              <a:rPr lang="de-DE" sz="7200" b="1" dirty="0"/>
              <a:t>AfD: 11% </a:t>
            </a:r>
            <a:r>
              <a:rPr lang="de-DE" sz="7200" dirty="0"/>
              <a:t>(2 von 18), </a:t>
            </a:r>
          </a:p>
          <a:p>
            <a:pPr marL="0" indent="0">
              <a:lnSpc>
                <a:spcPct val="120000"/>
              </a:lnSpc>
              <a:buNone/>
            </a:pPr>
            <a:r>
              <a:rPr lang="de-DE" sz="7200" b="1" dirty="0"/>
              <a:t>FDP: 9% </a:t>
            </a:r>
            <a:r>
              <a:rPr lang="de-DE" sz="7200" dirty="0"/>
              <a:t>(1 von 11). </a:t>
            </a:r>
          </a:p>
          <a:p>
            <a:pPr marL="0" indent="0">
              <a:lnSpc>
                <a:spcPct val="120000"/>
              </a:lnSpc>
              <a:buNone/>
            </a:pPr>
            <a:r>
              <a:rPr lang="de-DE" sz="7200" dirty="0"/>
              <a:t>Die vier derzeit fraktionslosen Abgeordneten sind Männer.</a:t>
            </a:r>
          </a:p>
          <a:p>
            <a:pPr marL="0" indent="0">
              <a:spcBef>
                <a:spcPts val="2000"/>
              </a:spcBef>
              <a:buNone/>
            </a:pPr>
            <a:r>
              <a:rPr lang="de-DE" sz="7200" b="1" dirty="0"/>
              <a:t>Kabinett Dr. Söder:</a:t>
            </a:r>
            <a:r>
              <a:rPr lang="de-DE" sz="7200" dirty="0"/>
              <a:t>11 Männer und 4 Frauen (ohne Staatssekretär*innen) </a:t>
            </a:r>
          </a:p>
          <a:p>
            <a:pPr marL="0" indent="0">
              <a:spcBef>
                <a:spcPts val="2000"/>
              </a:spcBef>
              <a:buNone/>
            </a:pPr>
            <a:r>
              <a:rPr lang="de-DE" sz="7200" dirty="0"/>
              <a:t>Quelle: </a:t>
            </a:r>
            <a:r>
              <a:rPr lang="de-DE" sz="7200" dirty="0">
                <a:hlinkClick r:id="rId2"/>
              </a:rPr>
              <a:t>Bayerischer Landtag </a:t>
            </a:r>
            <a:r>
              <a:rPr lang="de-DE" sz="3200" dirty="0">
                <a:hlinkClick r:id="rId2"/>
              </a:rPr>
              <a:t>https://www.bayern.landtag.de/abgeordnete/</a:t>
            </a:r>
            <a:endParaRPr lang="de-DE" dirty="0"/>
          </a:p>
        </p:txBody>
      </p:sp>
      <p:sp>
        <p:nvSpPr>
          <p:cNvPr id="4" name="Fußzeilenplatzhalter 3">
            <a:extLst>
              <a:ext uri="{FF2B5EF4-FFF2-40B4-BE49-F238E27FC236}">
                <a16:creationId xmlns:a16="http://schemas.microsoft.com/office/drawing/2014/main" id="{09BAB7F7-7C9C-FC31-3529-DE6DC80763CD}"/>
              </a:ext>
            </a:extLst>
          </p:cNvPr>
          <p:cNvSpPr>
            <a:spLocks noGrp="1"/>
          </p:cNvSpPr>
          <p:nvPr>
            <p:ph type="ftr" sz="quarter" idx="11"/>
          </p:nvPr>
        </p:nvSpPr>
        <p:spPr/>
        <p:txBody>
          <a:bodyPr/>
          <a:lstStyle/>
          <a:p>
            <a:r>
              <a:rPr lang="de-DE" dirty="0"/>
              <a:t>Unabhängigen Frauen Fürth (www.uff-fuerth.de)</a:t>
            </a:r>
          </a:p>
        </p:txBody>
      </p:sp>
      <p:pic>
        <p:nvPicPr>
          <p:cNvPr id="5" name="Grafik 4"/>
          <p:cNvPicPr>
            <a:picLocks noChangeAspect="1"/>
          </p:cNvPicPr>
          <p:nvPr/>
        </p:nvPicPr>
        <p:blipFill rotWithShape="1">
          <a:blip r:embed="rId3" cstate="print">
            <a:extLst>
              <a:ext uri="{28A0092B-C50C-407E-A947-70E740481C1C}">
                <a14:useLocalDpi xmlns:a14="http://schemas.microsoft.com/office/drawing/2010/main" val="0"/>
              </a:ext>
            </a:extLst>
          </a:blip>
          <a:srcRect t="9895" r="25723" b="7074"/>
          <a:stretch/>
        </p:blipFill>
        <p:spPr>
          <a:xfrm>
            <a:off x="0" y="0"/>
            <a:ext cx="4693920" cy="1469490"/>
          </a:xfrm>
          <a:prstGeom prst="rect">
            <a:avLst/>
          </a:prstGeom>
        </p:spPr>
      </p:pic>
    </p:spTree>
    <p:extLst>
      <p:ext uri="{BB962C8B-B14F-4D97-AF65-F5344CB8AC3E}">
        <p14:creationId xmlns:p14="http://schemas.microsoft.com/office/powerpoint/2010/main" val="513290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Inhaltsplatzhalter 4">
            <a:extLst>
              <a:ext uri="{FF2B5EF4-FFF2-40B4-BE49-F238E27FC236}">
                <a16:creationId xmlns:a16="http://schemas.microsoft.com/office/drawing/2014/main" id="{E1905D22-8AC6-BDCD-714D-D34ABAB9E40B}"/>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
        <p:nvSpPr>
          <p:cNvPr id="4" name="Fußzeilenplatzhalter 3">
            <a:extLst>
              <a:ext uri="{FF2B5EF4-FFF2-40B4-BE49-F238E27FC236}">
                <a16:creationId xmlns:a16="http://schemas.microsoft.com/office/drawing/2014/main" id="{824B9D9E-C62E-A2B2-8151-1E00E310E13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Unabhängigen Frauen Fürth (www.uff-fuerth.de)</a:t>
            </a:r>
          </a:p>
        </p:txBody>
      </p:sp>
    </p:spTree>
    <p:extLst>
      <p:ext uri="{BB962C8B-B14F-4D97-AF65-F5344CB8AC3E}">
        <p14:creationId xmlns:p14="http://schemas.microsoft.com/office/powerpoint/2010/main" val="2795487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70AE7F-3DE3-72E6-F282-689F92ADDAAA}"/>
              </a:ext>
            </a:extLst>
          </p:cNvPr>
          <p:cNvSpPr>
            <a:spLocks noGrp="1"/>
          </p:cNvSpPr>
          <p:nvPr>
            <p:ph type="title"/>
          </p:nvPr>
        </p:nvSpPr>
        <p:spPr>
          <a:xfrm>
            <a:off x="838200" y="768350"/>
            <a:ext cx="10515600" cy="2852737"/>
          </a:xfrm>
        </p:spPr>
        <p:txBody>
          <a:bodyPr>
            <a:normAutofit/>
          </a:bodyPr>
          <a:lstStyle/>
          <a:p>
            <a:pPr algn="ctr"/>
            <a:r>
              <a:rPr lang="de-DE" sz="4800" dirty="0"/>
              <a:t>Gewaltprävention in der Gesellschaft</a:t>
            </a:r>
          </a:p>
        </p:txBody>
      </p:sp>
      <p:sp>
        <p:nvSpPr>
          <p:cNvPr id="3" name="Textplatzhalter 2">
            <a:extLst>
              <a:ext uri="{FF2B5EF4-FFF2-40B4-BE49-F238E27FC236}">
                <a16:creationId xmlns:a16="http://schemas.microsoft.com/office/drawing/2014/main" id="{850D39A8-7559-2A1D-C0C9-E6FA160A41E6}"/>
              </a:ext>
            </a:extLst>
          </p:cNvPr>
          <p:cNvSpPr>
            <a:spLocks noGrp="1"/>
          </p:cNvSpPr>
          <p:nvPr>
            <p:ph type="body" idx="1"/>
          </p:nvPr>
        </p:nvSpPr>
        <p:spPr>
          <a:xfrm>
            <a:off x="838200" y="3979863"/>
            <a:ext cx="10515600" cy="1500187"/>
          </a:xfrm>
        </p:spPr>
        <p:txBody>
          <a:bodyPr>
            <a:normAutofit/>
          </a:bodyPr>
          <a:lstStyle/>
          <a:p>
            <a:pPr algn="ctr"/>
            <a:r>
              <a:rPr lang="de-DE" sz="2800" dirty="0">
                <a:solidFill>
                  <a:srgbClr val="984259"/>
                </a:solidFill>
              </a:rPr>
              <a:t>Welche Themen und Aufgaben sehen wir? </a:t>
            </a:r>
          </a:p>
          <a:p>
            <a:pPr algn="ctr"/>
            <a:r>
              <a:rPr lang="de-DE" sz="2800" dirty="0">
                <a:solidFill>
                  <a:srgbClr val="984259"/>
                </a:solidFill>
              </a:rPr>
              <a:t>Wo können wir konkret anpacken?</a:t>
            </a:r>
          </a:p>
        </p:txBody>
      </p:sp>
      <p:sp>
        <p:nvSpPr>
          <p:cNvPr id="4" name="Fußzeilenplatzhalter 3">
            <a:extLst>
              <a:ext uri="{FF2B5EF4-FFF2-40B4-BE49-F238E27FC236}">
                <a16:creationId xmlns:a16="http://schemas.microsoft.com/office/drawing/2014/main" id="{24ABCE0B-9214-04DA-EECF-687C9ED1E510}"/>
              </a:ext>
            </a:extLst>
          </p:cNvPr>
          <p:cNvSpPr>
            <a:spLocks noGrp="1"/>
          </p:cNvSpPr>
          <p:nvPr>
            <p:ph type="ftr" sz="quarter" idx="11"/>
          </p:nvPr>
        </p:nvSpPr>
        <p:spPr/>
        <p:txBody>
          <a:bodyPr/>
          <a:lstStyle/>
          <a:p>
            <a:r>
              <a:rPr lang="de-DE"/>
              <a:t>Unabhängigen Frauen Fürth (www.uff-fuerth.de)</a:t>
            </a:r>
          </a:p>
        </p:txBody>
      </p:sp>
      <p:pic>
        <p:nvPicPr>
          <p:cNvPr id="5" name="Grafik 4"/>
          <p:cNvPicPr>
            <a:picLocks noChangeAspect="1"/>
          </p:cNvPicPr>
          <p:nvPr/>
        </p:nvPicPr>
        <p:blipFill rotWithShape="1">
          <a:blip r:embed="rId2" cstate="print">
            <a:extLst>
              <a:ext uri="{28A0092B-C50C-407E-A947-70E740481C1C}">
                <a14:useLocalDpi xmlns:a14="http://schemas.microsoft.com/office/drawing/2010/main" val="0"/>
              </a:ext>
            </a:extLst>
          </a:blip>
          <a:srcRect t="9895" b="7074"/>
          <a:stretch/>
        </p:blipFill>
        <p:spPr>
          <a:xfrm>
            <a:off x="0" y="0"/>
            <a:ext cx="6319520" cy="1469490"/>
          </a:xfrm>
          <a:prstGeom prst="rect">
            <a:avLst/>
          </a:prstGeom>
        </p:spPr>
      </p:pic>
    </p:spTree>
    <p:extLst>
      <p:ext uri="{BB962C8B-B14F-4D97-AF65-F5344CB8AC3E}">
        <p14:creationId xmlns:p14="http://schemas.microsoft.com/office/powerpoint/2010/main" val="1529288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F1DBE3-12C7-B777-1FA2-EB1BEDB47D7B}"/>
              </a:ext>
            </a:extLst>
          </p:cNvPr>
          <p:cNvSpPr>
            <a:spLocks noGrp="1"/>
          </p:cNvSpPr>
          <p:nvPr>
            <p:ph type="title"/>
          </p:nvPr>
        </p:nvSpPr>
        <p:spPr/>
        <p:txBody>
          <a:bodyPr/>
          <a:lstStyle/>
          <a:p>
            <a:endParaRPr lang="de-DE"/>
          </a:p>
        </p:txBody>
      </p:sp>
      <p:sp>
        <p:nvSpPr>
          <p:cNvPr id="3" name="Textplatzhalter 2">
            <a:extLst>
              <a:ext uri="{FF2B5EF4-FFF2-40B4-BE49-F238E27FC236}">
                <a16:creationId xmlns:a16="http://schemas.microsoft.com/office/drawing/2014/main" id="{3398B01F-8FE3-8969-7CDC-85CADD24394F}"/>
              </a:ext>
            </a:extLst>
          </p:cNvPr>
          <p:cNvSpPr>
            <a:spLocks noGrp="1"/>
          </p:cNvSpPr>
          <p:nvPr>
            <p:ph type="body" idx="1"/>
          </p:nvPr>
        </p:nvSpPr>
        <p:spPr/>
        <p:txBody>
          <a:bodyPr/>
          <a:lstStyle/>
          <a:p>
            <a:endParaRPr lang="de-DE"/>
          </a:p>
        </p:txBody>
      </p:sp>
      <p:sp>
        <p:nvSpPr>
          <p:cNvPr id="4" name="Fußzeilenplatzhalter 3">
            <a:extLst>
              <a:ext uri="{FF2B5EF4-FFF2-40B4-BE49-F238E27FC236}">
                <a16:creationId xmlns:a16="http://schemas.microsoft.com/office/drawing/2014/main" id="{13C0B558-738E-647D-AF01-841E89C7C31C}"/>
              </a:ext>
            </a:extLst>
          </p:cNvPr>
          <p:cNvSpPr>
            <a:spLocks noGrp="1"/>
          </p:cNvSpPr>
          <p:nvPr>
            <p:ph type="ftr" sz="quarter" idx="11"/>
          </p:nvPr>
        </p:nvSpPr>
        <p:spPr/>
        <p:txBody>
          <a:bodyPr/>
          <a:lstStyle/>
          <a:p>
            <a:r>
              <a:rPr lang="de-DE"/>
              <a:t>Unabhängigen Frauen Fürth (www.uff-fuerth.de)</a:t>
            </a:r>
          </a:p>
        </p:txBody>
      </p:sp>
      <p:pic>
        <p:nvPicPr>
          <p:cNvPr id="6" name="Grafik 5">
            <a:extLst>
              <a:ext uri="{FF2B5EF4-FFF2-40B4-BE49-F238E27FC236}">
                <a16:creationId xmlns:a16="http://schemas.microsoft.com/office/drawing/2014/main" id="{0DE6F3ED-8113-8FD7-6667-66103A31471F}"/>
              </a:ext>
            </a:extLst>
          </p:cNvPr>
          <p:cNvPicPr>
            <a:picLocks noChangeAspect="1"/>
          </p:cNvPicPr>
          <p:nvPr/>
        </p:nvPicPr>
        <p:blipFill>
          <a:blip r:embed="rId2"/>
          <a:stretch>
            <a:fillRect/>
          </a:stretch>
        </p:blipFill>
        <p:spPr>
          <a:xfrm>
            <a:off x="1027992" y="509180"/>
            <a:ext cx="10136015" cy="5839640"/>
          </a:xfrm>
          <a:prstGeom prst="rect">
            <a:avLst/>
          </a:prstGeom>
        </p:spPr>
      </p:pic>
    </p:spTree>
    <p:extLst>
      <p:ext uri="{BB962C8B-B14F-4D97-AF65-F5344CB8AC3E}">
        <p14:creationId xmlns:p14="http://schemas.microsoft.com/office/powerpoint/2010/main" val="182519803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enutzerdefiniert 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554</Words>
  <Application>Microsoft Office PowerPoint</Application>
  <PresentationFormat>Breitbild</PresentationFormat>
  <Paragraphs>62</Paragraphs>
  <Slides>13</Slides>
  <Notes>2</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13</vt:i4>
      </vt:variant>
    </vt:vector>
  </HeadingPairs>
  <TitlesOfParts>
    <vt:vector size="16" baseType="lpstr">
      <vt:lpstr>Arial</vt:lpstr>
      <vt:lpstr>Calibri</vt:lpstr>
      <vt:lpstr>Office</vt:lpstr>
      <vt:lpstr>FRAUEN. MACHT. POLITIK. </vt:lpstr>
      <vt:lpstr>Herzlich willkommen!</vt:lpstr>
      <vt:lpstr>Geschichte und Status Quo</vt:lpstr>
      <vt:lpstr>Geschlechtergerechte Politik 2023</vt:lpstr>
      <vt:lpstr>Wieso sind so wenig Frauen in den Parlamenten vertreten? </vt:lpstr>
      <vt:lpstr>Bayerischer Landtag</vt:lpstr>
      <vt:lpstr>PowerPoint-Präsentation</vt:lpstr>
      <vt:lpstr>Gewaltprävention in der Gesellschaft</vt:lpstr>
      <vt:lpstr>PowerPoint-Präsentation</vt:lpstr>
      <vt:lpstr>PowerPoint-Präsentation</vt:lpstr>
      <vt:lpstr>Femizide</vt:lpstr>
      <vt:lpstr>PowerPoint-Präsentation</vt:lpstr>
      <vt:lpstr>Vielen Dank!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FRAUEN. MACHT. POLITIK.</dc:title>
  <dc:creator>Carolin Schenk - Büro Barbara Fuchs MdL</dc:creator>
  <cp:lastModifiedBy>Brigitte Stenzhorn</cp:lastModifiedBy>
  <cp:revision>28</cp:revision>
  <dcterms:created xsi:type="dcterms:W3CDTF">2023-08-16T07:03:17Z</dcterms:created>
  <dcterms:modified xsi:type="dcterms:W3CDTF">2023-09-22T08:02:13Z</dcterms:modified>
</cp:coreProperties>
</file>